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833" r:id="rId2"/>
    <p:sldId id="655" r:id="rId3"/>
    <p:sldId id="306" r:id="rId4"/>
    <p:sldId id="307" r:id="rId5"/>
    <p:sldId id="312" r:id="rId6"/>
    <p:sldId id="316" r:id="rId7"/>
    <p:sldId id="315" r:id="rId8"/>
    <p:sldId id="837" r:id="rId9"/>
    <p:sldId id="839" r:id="rId10"/>
    <p:sldId id="840" r:id="rId11"/>
    <p:sldId id="308" r:id="rId12"/>
    <p:sldId id="317" r:id="rId13"/>
    <p:sldId id="309" r:id="rId14"/>
    <p:sldId id="310" r:id="rId15"/>
    <p:sldId id="834" r:id="rId16"/>
    <p:sldId id="835" r:id="rId17"/>
    <p:sldId id="836" r:id="rId18"/>
    <p:sldId id="311" r:id="rId19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00FF"/>
    <a:srgbClr val="FCCB42"/>
    <a:srgbClr val="99EC88"/>
    <a:srgbClr val="9EE0FE"/>
    <a:srgbClr val="ADD1FD"/>
    <a:srgbClr val="A3B2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2" autoAdjust="0"/>
    <p:restoredTop sz="81754" autoAdjust="0"/>
  </p:normalViewPr>
  <p:slideViewPr>
    <p:cSldViewPr>
      <p:cViewPr varScale="1">
        <p:scale>
          <a:sx n="93" d="100"/>
          <a:sy n="93" d="100"/>
        </p:scale>
        <p:origin x="231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45A8CE-8020-4D6C-A7BD-74512D8734D6}" type="doc">
      <dgm:prSet loTypeId="urn:microsoft.com/office/officeart/2005/8/layout/lProcess3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B9EB707E-FE3A-44E3-B511-761B725AF8B7}">
      <dgm:prSet phldrT="[Текст]" custT="1"/>
      <dgm:spPr/>
      <dgm:t>
        <a:bodyPr/>
        <a:lstStyle/>
        <a:p>
          <a:r>
            <a:rPr lang="ru-R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1.Нормативно-правовое сопровождение</a:t>
          </a:r>
        </a:p>
      </dgm:t>
    </dgm:pt>
    <dgm:pt modelId="{256ECC18-E496-4374-A6CB-B2BAA0642847}" type="parTrans" cxnId="{80E3D4CB-77E3-43F6-BC5F-32684E44F059}">
      <dgm:prSet/>
      <dgm:spPr/>
      <dgm:t>
        <a:bodyPr/>
        <a:lstStyle/>
        <a:p>
          <a:endParaRPr lang="ru-RU"/>
        </a:p>
      </dgm:t>
    </dgm:pt>
    <dgm:pt modelId="{7E251977-DF87-4620-8203-B5C36F31D9BE}" type="sibTrans" cxnId="{80E3D4CB-77E3-43F6-BC5F-32684E44F059}">
      <dgm:prSet/>
      <dgm:spPr/>
      <dgm:t>
        <a:bodyPr/>
        <a:lstStyle/>
        <a:p>
          <a:endParaRPr lang="ru-RU"/>
        </a:p>
      </dgm:t>
    </dgm:pt>
    <dgm:pt modelId="{BBFD35BC-1DF1-4CC7-8609-39304AB57487}">
      <dgm:prSet phldrT="[Текст]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1.1 Целевая модель наставничества</a:t>
          </a:r>
        </a:p>
      </dgm:t>
    </dgm:pt>
    <dgm:pt modelId="{B1E38DF3-59A3-450E-A346-13B85512D634}" type="parTrans" cxnId="{581897FD-9FA0-4264-A0FB-3AF10FFF6126}">
      <dgm:prSet/>
      <dgm:spPr/>
      <dgm:t>
        <a:bodyPr/>
        <a:lstStyle/>
        <a:p>
          <a:endParaRPr lang="ru-RU"/>
        </a:p>
      </dgm:t>
    </dgm:pt>
    <dgm:pt modelId="{24C02695-7B58-4033-A989-D2E483401B5D}" type="sibTrans" cxnId="{581897FD-9FA0-4264-A0FB-3AF10FFF6126}">
      <dgm:prSet/>
      <dgm:spPr/>
      <dgm:t>
        <a:bodyPr/>
        <a:lstStyle/>
        <a:p>
          <a:endParaRPr lang="ru-RU"/>
        </a:p>
      </dgm:t>
    </dgm:pt>
    <dgm:pt modelId="{D087E0A2-0588-4E8C-B132-17C9ABAF9ECB}">
      <dgm:prSet phldrT="[Текст]" custT="1"/>
      <dgm:spPr/>
      <dgm:t>
        <a:bodyPr/>
        <a:lstStyle/>
        <a:p>
          <a:r>
            <a:rPr lang="ru-R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 Обобщение опыта НАСТАВНИКА и НАСТАВЛЯЕМЫХ</a:t>
          </a:r>
        </a:p>
      </dgm:t>
    </dgm:pt>
    <dgm:pt modelId="{65E662F2-7666-4B2E-AA1F-A1DED1E82BE2}" type="parTrans" cxnId="{1337741B-55FA-4A9A-925E-01F0FE548A96}">
      <dgm:prSet/>
      <dgm:spPr/>
      <dgm:t>
        <a:bodyPr/>
        <a:lstStyle/>
        <a:p>
          <a:endParaRPr lang="ru-RU"/>
        </a:p>
      </dgm:t>
    </dgm:pt>
    <dgm:pt modelId="{93F8A153-0E38-4DD7-91FA-CCA5C2386695}" type="sibTrans" cxnId="{1337741B-55FA-4A9A-925E-01F0FE548A96}">
      <dgm:prSet/>
      <dgm:spPr/>
      <dgm:t>
        <a:bodyPr/>
        <a:lstStyle/>
        <a:p>
          <a:endParaRPr lang="ru-RU"/>
        </a:p>
      </dgm:t>
    </dgm:pt>
    <dgm:pt modelId="{D39F0785-D951-40AD-8321-425BEBF3FAD7}">
      <dgm:prSet phldrT="[Текст]" custT="1"/>
      <dgm:spPr/>
      <dgm:t>
        <a:bodyPr/>
        <a:lstStyle/>
        <a:p>
          <a:r>
            <a:rPr lang="ru-RU" sz="1300" dirty="0">
              <a:latin typeface="Times New Roman" panose="02020603050405020304" pitchFamily="18" charset="0"/>
              <a:cs typeface="Times New Roman" panose="02020603050405020304" pitchFamily="18" charset="0"/>
            </a:rPr>
            <a:t>4.1 Публичная защита проектов</a:t>
          </a:r>
        </a:p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НАСТАВЛЯЕМЫХ</a:t>
          </a:r>
        </a:p>
      </dgm:t>
    </dgm:pt>
    <dgm:pt modelId="{0B8D0DB6-04C2-4689-BA8F-8B72FC0FD781}" type="parTrans" cxnId="{C187BC91-EAA5-4046-9670-5D6F138DABCF}">
      <dgm:prSet/>
      <dgm:spPr/>
      <dgm:t>
        <a:bodyPr/>
        <a:lstStyle/>
        <a:p>
          <a:endParaRPr lang="ru-RU"/>
        </a:p>
      </dgm:t>
    </dgm:pt>
    <dgm:pt modelId="{C975F92F-1CC4-4D99-A36E-000323306058}" type="sibTrans" cxnId="{C187BC91-EAA5-4046-9670-5D6F138DABCF}">
      <dgm:prSet/>
      <dgm:spPr/>
      <dgm:t>
        <a:bodyPr/>
        <a:lstStyle/>
        <a:p>
          <a:endParaRPr lang="ru-RU"/>
        </a:p>
      </dgm:t>
    </dgm:pt>
    <dgm:pt modelId="{1B2D3F0C-5FF5-4D58-8B63-33FD9A87BD82}">
      <dgm:prSet phldrT="[Текст]" custT="1"/>
      <dgm:spPr/>
      <dgm:t>
        <a:bodyPr/>
        <a:lstStyle/>
        <a:p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 Освещение темы  НАСТАВНИЧЕСТВА</a:t>
          </a:r>
        </a:p>
      </dgm:t>
    </dgm:pt>
    <dgm:pt modelId="{3984142A-BA18-4509-9F6A-4CC9E98C370C}" type="parTrans" cxnId="{9A416498-4AB3-48B3-8704-EF22198D8084}">
      <dgm:prSet/>
      <dgm:spPr/>
      <dgm:t>
        <a:bodyPr/>
        <a:lstStyle/>
        <a:p>
          <a:endParaRPr lang="ru-RU"/>
        </a:p>
      </dgm:t>
    </dgm:pt>
    <dgm:pt modelId="{26729ED6-C522-478D-8AF2-5AA9C808228F}" type="sibTrans" cxnId="{9A416498-4AB3-48B3-8704-EF22198D8084}">
      <dgm:prSet/>
      <dgm:spPr/>
      <dgm:t>
        <a:bodyPr/>
        <a:lstStyle/>
        <a:p>
          <a:endParaRPr lang="ru-RU"/>
        </a:p>
      </dgm:t>
    </dgm:pt>
    <dgm:pt modelId="{22E249BE-9E96-4476-B1FF-EB214D8C749C}">
      <dgm:prSet phldrT="[Текст]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5.1 СМИ</a:t>
          </a:r>
        </a:p>
      </dgm:t>
    </dgm:pt>
    <dgm:pt modelId="{1FE1A378-E3F6-4AA2-AAC3-5A95D913554B}" type="parTrans" cxnId="{854327E0-FEC4-48FC-A086-04D32F714A51}">
      <dgm:prSet/>
      <dgm:spPr/>
      <dgm:t>
        <a:bodyPr/>
        <a:lstStyle/>
        <a:p>
          <a:endParaRPr lang="ru-RU"/>
        </a:p>
      </dgm:t>
    </dgm:pt>
    <dgm:pt modelId="{570B9BBA-ECB2-46E3-AED8-3820D8278FC2}" type="sibTrans" cxnId="{854327E0-FEC4-48FC-A086-04D32F714A51}">
      <dgm:prSet/>
      <dgm:spPr/>
      <dgm:t>
        <a:bodyPr/>
        <a:lstStyle/>
        <a:p>
          <a:endParaRPr lang="ru-RU"/>
        </a:p>
      </dgm:t>
    </dgm:pt>
    <dgm:pt modelId="{5540BA6A-92CD-4A1C-9038-F668D86DC042}">
      <dgm:prSet phldrT="[Текст]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5.2 Сетевое сообщество БО</a:t>
          </a:r>
        </a:p>
      </dgm:t>
    </dgm:pt>
    <dgm:pt modelId="{A9F40BC0-204B-49B0-A4EE-E0DE598B6BCD}" type="parTrans" cxnId="{92F9CA2A-EB53-4572-B045-E2A0984A90CB}">
      <dgm:prSet/>
      <dgm:spPr/>
      <dgm:t>
        <a:bodyPr/>
        <a:lstStyle/>
        <a:p>
          <a:endParaRPr lang="ru-RU"/>
        </a:p>
      </dgm:t>
    </dgm:pt>
    <dgm:pt modelId="{28B14C49-57E1-483E-8A0E-B67937916010}" type="sibTrans" cxnId="{92F9CA2A-EB53-4572-B045-E2A0984A90CB}">
      <dgm:prSet/>
      <dgm:spPr/>
      <dgm:t>
        <a:bodyPr/>
        <a:lstStyle/>
        <a:p>
          <a:endParaRPr lang="ru-RU"/>
        </a:p>
      </dgm:t>
    </dgm:pt>
    <dgm:pt modelId="{7F031A73-F8D1-439E-B70A-5B61E8594461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5.3 Публикации по наставничеству </a:t>
          </a:r>
        </a:p>
      </dgm:t>
    </dgm:pt>
    <dgm:pt modelId="{6C971E95-D395-4789-85AF-6F446AFA7D1F}" type="parTrans" cxnId="{8E7A4196-07B9-42DD-A014-397D02C48EE7}">
      <dgm:prSet/>
      <dgm:spPr/>
      <dgm:t>
        <a:bodyPr/>
        <a:lstStyle/>
        <a:p>
          <a:endParaRPr lang="ru-RU"/>
        </a:p>
      </dgm:t>
    </dgm:pt>
    <dgm:pt modelId="{908D86E4-80B3-4D99-9A05-FF759363D713}" type="sibTrans" cxnId="{8E7A4196-07B9-42DD-A014-397D02C48EE7}">
      <dgm:prSet/>
      <dgm:spPr/>
      <dgm:t>
        <a:bodyPr/>
        <a:lstStyle/>
        <a:p>
          <a:endParaRPr lang="ru-RU"/>
        </a:p>
      </dgm:t>
    </dgm:pt>
    <dgm:pt modelId="{3AFA080C-179B-4ECE-95A8-FB7C59DD0D67}">
      <dgm:prSet custT="1"/>
      <dgm:spPr/>
      <dgm:t>
        <a:bodyPr/>
        <a:lstStyle/>
        <a:p>
          <a:r>
            <a:rPr lang="ru-R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3.Самостоятельная работа по проектам НАСТАЛЯЕМ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ЫХ</a:t>
          </a:r>
        </a:p>
      </dgm:t>
    </dgm:pt>
    <dgm:pt modelId="{7E8BED96-DADD-4FB9-AD73-CD6BDAC448C0}" type="parTrans" cxnId="{350790CD-64A4-4510-9864-43E0DEA5BBAF}">
      <dgm:prSet/>
      <dgm:spPr/>
      <dgm:t>
        <a:bodyPr/>
        <a:lstStyle/>
        <a:p>
          <a:endParaRPr lang="ru-RU"/>
        </a:p>
      </dgm:t>
    </dgm:pt>
    <dgm:pt modelId="{880DD720-4488-4514-993F-C39F2311B938}" type="sibTrans" cxnId="{350790CD-64A4-4510-9864-43E0DEA5BBAF}">
      <dgm:prSet/>
      <dgm:spPr/>
      <dgm:t>
        <a:bodyPr/>
        <a:lstStyle/>
        <a:p>
          <a:endParaRPr lang="ru-RU"/>
        </a:p>
      </dgm:t>
    </dgm:pt>
    <dgm:pt modelId="{DE7BFF6C-8C1D-47A3-A95A-2B41A81BE932}">
      <dgm:prSet custT="1"/>
      <dgm:spPr/>
      <dgm:t>
        <a:bodyPr/>
        <a:lstStyle/>
        <a:p>
          <a:pPr>
            <a:buClrTx/>
            <a:buSzTx/>
            <a:buFontTx/>
            <a:buNone/>
          </a:pP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3.1 Каскад управленческих проектов </a:t>
          </a:r>
        </a:p>
      </dgm:t>
    </dgm:pt>
    <dgm:pt modelId="{5E65A640-679D-44BC-B202-4E959D4A6083}" type="parTrans" cxnId="{0C136812-6B1B-44E9-B657-FA1F3CB4FDF2}">
      <dgm:prSet/>
      <dgm:spPr/>
      <dgm:t>
        <a:bodyPr/>
        <a:lstStyle/>
        <a:p>
          <a:endParaRPr lang="ru-RU"/>
        </a:p>
      </dgm:t>
    </dgm:pt>
    <dgm:pt modelId="{D377A7EC-AFCC-496A-95D6-696519C8D7AD}" type="sibTrans" cxnId="{0C136812-6B1B-44E9-B657-FA1F3CB4FDF2}">
      <dgm:prSet/>
      <dgm:spPr/>
      <dgm:t>
        <a:bodyPr/>
        <a:lstStyle/>
        <a:p>
          <a:endParaRPr lang="ru-RU"/>
        </a:p>
      </dgm:t>
    </dgm:pt>
    <dgm:pt modelId="{4E853C5C-B3F5-49CD-8E35-CC793B4E227B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3.2 Каскад основных процессов</a:t>
          </a:r>
        </a:p>
        <a:p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C6212E-E12B-403F-BC0D-FB2C2D14D487}" type="parTrans" cxnId="{6FACE5BA-2D01-424F-A05A-73937A0C1141}">
      <dgm:prSet/>
      <dgm:spPr/>
      <dgm:t>
        <a:bodyPr/>
        <a:lstStyle/>
        <a:p>
          <a:endParaRPr lang="ru-RU"/>
        </a:p>
      </dgm:t>
    </dgm:pt>
    <dgm:pt modelId="{FD3039E7-3466-4E2A-B26B-B36035001982}" type="sibTrans" cxnId="{6FACE5BA-2D01-424F-A05A-73937A0C1141}">
      <dgm:prSet/>
      <dgm:spPr/>
      <dgm:t>
        <a:bodyPr/>
        <a:lstStyle/>
        <a:p>
          <a:endParaRPr lang="ru-RU"/>
        </a:p>
      </dgm:t>
    </dgm:pt>
    <dgm:pt modelId="{A06622C4-9889-40F7-B9A4-A3C31C4D8FF1}">
      <dgm:prSet phldrT="[Текст]" custT="1"/>
      <dgm:spPr/>
      <dgm:t>
        <a:bodyPr/>
        <a:lstStyle/>
        <a:p>
          <a:pPr marL="0" lvl="0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1.3 Дорожная карта по реализации модели</a:t>
          </a:r>
        </a:p>
      </dgm:t>
    </dgm:pt>
    <dgm:pt modelId="{1D4B3353-0BA2-4DAB-8156-D835CB7B59E2}" type="parTrans" cxnId="{F12E9B29-5DD2-4F1C-99AB-A8908FC39A11}">
      <dgm:prSet/>
      <dgm:spPr/>
      <dgm:t>
        <a:bodyPr/>
        <a:lstStyle/>
        <a:p>
          <a:endParaRPr lang="ru-RU"/>
        </a:p>
      </dgm:t>
    </dgm:pt>
    <dgm:pt modelId="{20C98BC4-A2F9-41B4-BB21-E3EF8D446169}" type="sibTrans" cxnId="{F12E9B29-5DD2-4F1C-99AB-A8908FC39A11}">
      <dgm:prSet/>
      <dgm:spPr/>
      <dgm:t>
        <a:bodyPr/>
        <a:lstStyle/>
        <a:p>
          <a:endParaRPr lang="ru-RU"/>
        </a:p>
      </dgm:t>
    </dgm:pt>
    <dgm:pt modelId="{56727C7F-22C9-4A4E-90B8-7EF0D46CE221}">
      <dgm:prSet phldrT="[Текст]" custT="1"/>
      <dgm:spPr/>
      <dgm:t>
        <a:bodyPr/>
        <a:lstStyle/>
        <a:p>
          <a:pPr marL="0" lvl="0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3.3 Каскад обеспечивающих процессов</a:t>
          </a:r>
        </a:p>
      </dgm:t>
    </dgm:pt>
    <dgm:pt modelId="{5BAAAA4F-7A88-4983-8B41-9F0ED2A67697}" type="parTrans" cxnId="{8CF6BEA1-0D26-4C1B-91F6-7E82C707D1E8}">
      <dgm:prSet/>
      <dgm:spPr/>
      <dgm:t>
        <a:bodyPr/>
        <a:lstStyle/>
        <a:p>
          <a:endParaRPr lang="ru-RU"/>
        </a:p>
      </dgm:t>
    </dgm:pt>
    <dgm:pt modelId="{053DB5E4-A91D-43C9-BDB8-85762EBE4C7F}" type="sibTrans" cxnId="{8CF6BEA1-0D26-4C1B-91F6-7E82C707D1E8}">
      <dgm:prSet/>
      <dgm:spPr/>
      <dgm:t>
        <a:bodyPr/>
        <a:lstStyle/>
        <a:p>
          <a:endParaRPr lang="ru-RU"/>
        </a:p>
      </dgm:t>
    </dgm:pt>
    <dgm:pt modelId="{7FAACB4D-15DC-49D4-AC5C-F3D01CF2E672}">
      <dgm:prSet phldrT="[Текст]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4.3Подготовка наставляемых к КОНКУРСУ- 2025</a:t>
          </a:r>
          <a:endParaRPr lang="ru-RU" sz="1400" dirty="0"/>
        </a:p>
      </dgm:t>
    </dgm:pt>
    <dgm:pt modelId="{D1D71DDC-BB7E-4970-9DC6-9E4531EC7239}" type="parTrans" cxnId="{7DA6D25C-CF13-4838-A7BE-68797BD779EF}">
      <dgm:prSet/>
      <dgm:spPr/>
      <dgm:t>
        <a:bodyPr/>
        <a:lstStyle/>
        <a:p>
          <a:endParaRPr lang="ru-RU"/>
        </a:p>
      </dgm:t>
    </dgm:pt>
    <dgm:pt modelId="{D14F2F7D-5CAF-4FAC-85E2-80A29CC8753D}" type="sibTrans" cxnId="{7DA6D25C-CF13-4838-A7BE-68797BD779EF}">
      <dgm:prSet/>
      <dgm:spPr/>
      <dgm:t>
        <a:bodyPr/>
        <a:lstStyle/>
        <a:p>
          <a:endParaRPr lang="ru-RU"/>
        </a:p>
      </dgm:t>
    </dgm:pt>
    <dgm:pt modelId="{6B196391-E770-4945-9DC9-7EE644795B1C}">
      <dgm:prSet phldrT="[Текст]" custT="1"/>
      <dgm:spPr/>
      <dgm:t>
        <a:bodyPr/>
        <a:lstStyle/>
        <a:p>
          <a:r>
            <a:rPr lang="ru-R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2.Мероприятия НАСТАВНИКА</a:t>
          </a:r>
        </a:p>
      </dgm:t>
    </dgm:pt>
    <dgm:pt modelId="{0A85BDA0-87EE-49AC-AD88-37DA54CBCF60}" type="parTrans" cxnId="{32D2C66C-13DE-4048-A056-B30C082C2828}">
      <dgm:prSet/>
      <dgm:spPr/>
      <dgm:t>
        <a:bodyPr/>
        <a:lstStyle/>
        <a:p>
          <a:endParaRPr lang="ru-RU"/>
        </a:p>
      </dgm:t>
    </dgm:pt>
    <dgm:pt modelId="{9246475C-1339-4DD1-A7BC-A5E1627C0D75}" type="sibTrans" cxnId="{32D2C66C-13DE-4048-A056-B30C082C2828}">
      <dgm:prSet/>
      <dgm:spPr/>
      <dgm:t>
        <a:bodyPr/>
        <a:lstStyle/>
        <a:p>
          <a:endParaRPr lang="ru-RU"/>
        </a:p>
      </dgm:t>
    </dgm:pt>
    <dgm:pt modelId="{E04617D0-2AB3-499F-B9C6-048ABCD0CF59}">
      <dgm:prSet custT="1"/>
      <dgm:spPr/>
      <dgm:t>
        <a:bodyPr/>
        <a:lstStyle/>
        <a:p>
          <a:r>
            <a: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2.1 Установочные консультации. семинары, </a:t>
          </a:r>
          <a:r>
            <a:rPr lang="ru-RU" sz="1400" dirty="0" err="1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лин</a:t>
          </a:r>
          <a:r>
            <a: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-экскурсии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AA83B9-E6F7-4713-8A42-4327F7E3D094}" type="sibTrans" cxnId="{82944F19-2192-4217-BD14-C2C9DC2957DD}">
      <dgm:prSet/>
      <dgm:spPr/>
      <dgm:t>
        <a:bodyPr/>
        <a:lstStyle/>
        <a:p>
          <a:endParaRPr lang="ru-RU"/>
        </a:p>
      </dgm:t>
    </dgm:pt>
    <dgm:pt modelId="{837B800B-C963-4EA6-8C37-F04073B0E0FF}" type="parTrans" cxnId="{82944F19-2192-4217-BD14-C2C9DC2957DD}">
      <dgm:prSet/>
      <dgm:spPr/>
      <dgm:t>
        <a:bodyPr/>
        <a:lstStyle/>
        <a:p>
          <a:endParaRPr lang="ru-RU"/>
        </a:p>
      </dgm:t>
    </dgm:pt>
    <dgm:pt modelId="{4CE3462F-24FC-485E-8B68-1E444526C119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2.2 Фабрика процессов по завершенному проекту НАСТАВНИКА</a:t>
          </a:r>
        </a:p>
      </dgm:t>
    </dgm:pt>
    <dgm:pt modelId="{BE916191-4F77-407A-856B-A59847D47B13}" type="sibTrans" cxnId="{5D5F646D-0DB1-4078-90C1-B92F28E9F05E}">
      <dgm:prSet/>
      <dgm:spPr/>
      <dgm:t>
        <a:bodyPr/>
        <a:lstStyle/>
        <a:p>
          <a:endParaRPr lang="ru-RU"/>
        </a:p>
      </dgm:t>
    </dgm:pt>
    <dgm:pt modelId="{57AADD60-3934-4D60-A834-ED593D697155}" type="parTrans" cxnId="{5D5F646D-0DB1-4078-90C1-B92F28E9F05E}">
      <dgm:prSet/>
      <dgm:spPr/>
      <dgm:t>
        <a:bodyPr/>
        <a:lstStyle/>
        <a:p>
          <a:endParaRPr lang="ru-RU"/>
        </a:p>
      </dgm:t>
    </dgm:pt>
    <dgm:pt modelId="{5C26A190-44CC-4260-9429-DA78D9EC8E58}">
      <dgm:prSet custT="1"/>
      <dgm:spPr/>
      <dgm:t>
        <a:bodyPr/>
        <a:lstStyle/>
        <a:p>
          <a:r>
            <a:rPr lang="ru-RU" sz="1400">
              <a:latin typeface="Times New Roman" panose="02020603050405020304" pitchFamily="18" charset="0"/>
              <a:cs typeface="Times New Roman" panose="02020603050405020304" pitchFamily="18" charset="0"/>
            </a:rPr>
            <a:t>2.3 «Ярмарка ежей»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447E9A-7A28-4CCE-873D-195F66E67B05}" type="sibTrans" cxnId="{6BDFC1B6-769D-4A16-9223-8B19D2BB5335}">
      <dgm:prSet/>
      <dgm:spPr/>
      <dgm:t>
        <a:bodyPr/>
        <a:lstStyle/>
        <a:p>
          <a:endParaRPr lang="ru-RU"/>
        </a:p>
      </dgm:t>
    </dgm:pt>
    <dgm:pt modelId="{9984B644-66C3-4D80-A028-C5057456CE5D}" type="parTrans" cxnId="{6BDFC1B6-769D-4A16-9223-8B19D2BB5335}">
      <dgm:prSet/>
      <dgm:spPr/>
      <dgm:t>
        <a:bodyPr/>
        <a:lstStyle/>
        <a:p>
          <a:endParaRPr lang="ru-RU"/>
        </a:p>
      </dgm:t>
    </dgm:pt>
    <dgm:pt modelId="{A9333091-7E51-4D40-AD74-4A2723038A54}">
      <dgm:prSet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1.2 Договоры сотрудничества с ОО</a:t>
          </a:r>
        </a:p>
      </dgm:t>
    </dgm:pt>
    <dgm:pt modelId="{1FD024ED-37A6-452F-B42D-E268FFD43055}" type="parTrans" cxnId="{28483E6E-73A4-4235-995C-D4FF31CFF8DE}">
      <dgm:prSet/>
      <dgm:spPr/>
      <dgm:t>
        <a:bodyPr/>
        <a:lstStyle/>
        <a:p>
          <a:endParaRPr lang="ru-RU"/>
        </a:p>
      </dgm:t>
    </dgm:pt>
    <dgm:pt modelId="{A2FEBF4A-F1CD-4537-855E-D3A86EFB9636}" type="sibTrans" cxnId="{28483E6E-73A4-4235-995C-D4FF31CFF8DE}">
      <dgm:prSet/>
      <dgm:spPr/>
      <dgm:t>
        <a:bodyPr/>
        <a:lstStyle/>
        <a:p>
          <a:endParaRPr lang="ru-RU"/>
        </a:p>
      </dgm:t>
    </dgm:pt>
    <dgm:pt modelId="{C094CFB6-0FD1-4F9C-A4F1-4D5ADC171454}">
      <dgm:prSet custT="1"/>
      <dgm:spPr/>
      <dgm:t>
        <a:bodyPr/>
        <a:lstStyle/>
        <a:p>
          <a:r>
            <a:rPr lang="ru-RU" sz="1300" dirty="0">
              <a:latin typeface="Times New Roman" panose="02020603050405020304" pitchFamily="18" charset="0"/>
              <a:cs typeface="Times New Roman" panose="02020603050405020304" pitchFamily="18" charset="0"/>
            </a:rPr>
            <a:t>4.2Тиражирование опыта </a:t>
          </a:r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НАСТАВНИКА</a:t>
          </a:r>
        </a:p>
      </dgm:t>
    </dgm:pt>
    <dgm:pt modelId="{E53DCAF3-CA96-4E32-92B8-9C0917F5C6C0}" type="parTrans" cxnId="{5EF7908B-B555-4160-8574-C5DD62ECE104}">
      <dgm:prSet/>
      <dgm:spPr/>
      <dgm:t>
        <a:bodyPr/>
        <a:lstStyle/>
        <a:p>
          <a:endParaRPr lang="ru-RU"/>
        </a:p>
      </dgm:t>
    </dgm:pt>
    <dgm:pt modelId="{681E0ED9-BD15-4B03-A972-025018B5B225}" type="sibTrans" cxnId="{5EF7908B-B555-4160-8574-C5DD62ECE104}">
      <dgm:prSet/>
      <dgm:spPr/>
      <dgm:t>
        <a:bodyPr/>
        <a:lstStyle/>
        <a:p>
          <a:endParaRPr lang="ru-RU"/>
        </a:p>
      </dgm:t>
    </dgm:pt>
    <dgm:pt modelId="{D072886D-BD8D-4A8E-9C3E-27F6DC4FAF9D}" type="pres">
      <dgm:prSet presAssocID="{6545A8CE-8020-4D6C-A7BD-74512D8734D6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6C01F295-8BC1-451F-A5CE-896495F13107}" type="pres">
      <dgm:prSet presAssocID="{B9EB707E-FE3A-44E3-B511-761B725AF8B7}" presName="horFlow" presStyleCnt="0"/>
      <dgm:spPr/>
    </dgm:pt>
    <dgm:pt modelId="{33120C03-E731-47EC-B048-B576343CF012}" type="pres">
      <dgm:prSet presAssocID="{B9EB707E-FE3A-44E3-B511-761B725AF8B7}" presName="bigChev" presStyleLbl="node1" presStyleIdx="0" presStyleCnt="5" custScaleX="97428" custScaleY="87973"/>
      <dgm:spPr/>
    </dgm:pt>
    <dgm:pt modelId="{324AE0E0-6C3B-435F-BA77-5BD36D8C9410}" type="pres">
      <dgm:prSet presAssocID="{B1E38DF3-59A3-450E-A346-13B85512D634}" presName="parTrans" presStyleCnt="0"/>
      <dgm:spPr/>
    </dgm:pt>
    <dgm:pt modelId="{6F0CB4A5-CDA4-431C-8A30-5650B4D8AF36}" type="pres">
      <dgm:prSet presAssocID="{BBFD35BC-1DF1-4CC7-8609-39304AB57487}" presName="node" presStyleLbl="alignAccFollowNode1" presStyleIdx="0" presStyleCnt="15" custScaleX="106862">
        <dgm:presLayoutVars>
          <dgm:bulletEnabled val="1"/>
        </dgm:presLayoutVars>
      </dgm:prSet>
      <dgm:spPr/>
    </dgm:pt>
    <dgm:pt modelId="{ECE9EAAA-80AA-4A67-AFAD-19F0D3B655F5}" type="pres">
      <dgm:prSet presAssocID="{24C02695-7B58-4033-A989-D2E483401B5D}" presName="sibTrans" presStyleCnt="0"/>
      <dgm:spPr/>
    </dgm:pt>
    <dgm:pt modelId="{04AB2C90-12E1-4869-8735-362CB9DF7730}" type="pres">
      <dgm:prSet presAssocID="{A9333091-7E51-4D40-AD74-4A2723038A54}" presName="node" presStyleLbl="alignAccFollowNode1" presStyleIdx="1" presStyleCnt="15">
        <dgm:presLayoutVars>
          <dgm:bulletEnabled val="1"/>
        </dgm:presLayoutVars>
      </dgm:prSet>
      <dgm:spPr/>
    </dgm:pt>
    <dgm:pt modelId="{7B8705D0-A8DF-4AB9-B738-F60A360AEC5C}" type="pres">
      <dgm:prSet presAssocID="{A2FEBF4A-F1CD-4537-855E-D3A86EFB9636}" presName="sibTrans" presStyleCnt="0"/>
      <dgm:spPr/>
    </dgm:pt>
    <dgm:pt modelId="{C2BA8679-748A-43F6-83CA-167DABC8BC84}" type="pres">
      <dgm:prSet presAssocID="{A06622C4-9889-40F7-B9A4-A3C31C4D8FF1}" presName="node" presStyleLbl="alignAccFollowNode1" presStyleIdx="2" presStyleCnt="15" custScaleX="112827">
        <dgm:presLayoutVars>
          <dgm:bulletEnabled val="1"/>
        </dgm:presLayoutVars>
      </dgm:prSet>
      <dgm:spPr/>
    </dgm:pt>
    <dgm:pt modelId="{B432AFD6-841A-40AA-8B16-B083166EC0E1}" type="pres">
      <dgm:prSet presAssocID="{B9EB707E-FE3A-44E3-B511-761B725AF8B7}" presName="vSp" presStyleCnt="0"/>
      <dgm:spPr/>
    </dgm:pt>
    <dgm:pt modelId="{327F5CD8-6AF0-484A-9FEB-3C2B8D6D5E70}" type="pres">
      <dgm:prSet presAssocID="{6B196391-E770-4945-9DC9-7EE644795B1C}" presName="horFlow" presStyleCnt="0"/>
      <dgm:spPr/>
    </dgm:pt>
    <dgm:pt modelId="{166D6AA4-C3F5-40EF-9CE5-E3C9577392E6}" type="pres">
      <dgm:prSet presAssocID="{6B196391-E770-4945-9DC9-7EE644795B1C}" presName="bigChev" presStyleLbl="node1" presStyleIdx="1" presStyleCnt="5" custScaleX="97428" custScaleY="87973"/>
      <dgm:spPr/>
    </dgm:pt>
    <dgm:pt modelId="{134C9129-7A13-433E-AEF4-01A37A2C1B3E}" type="pres">
      <dgm:prSet presAssocID="{837B800B-C963-4EA6-8C37-F04073B0E0FF}" presName="parTrans" presStyleCnt="0"/>
      <dgm:spPr/>
    </dgm:pt>
    <dgm:pt modelId="{9F3CF110-F0A8-4F80-A500-4FB65FADC430}" type="pres">
      <dgm:prSet presAssocID="{E04617D0-2AB3-499F-B9C6-048ABCD0CF59}" presName="node" presStyleLbl="alignAccFollowNode1" presStyleIdx="3" presStyleCnt="15" custScaleX="111514" custLinFactNeighborX="-9061" custLinFactNeighborY="-554">
        <dgm:presLayoutVars>
          <dgm:bulletEnabled val="1"/>
        </dgm:presLayoutVars>
      </dgm:prSet>
      <dgm:spPr/>
    </dgm:pt>
    <dgm:pt modelId="{217B605C-2947-48FE-AA7B-035480872C1E}" type="pres">
      <dgm:prSet presAssocID="{C8AA83B9-E6F7-4713-8A42-4327F7E3D094}" presName="sibTrans" presStyleCnt="0"/>
      <dgm:spPr/>
    </dgm:pt>
    <dgm:pt modelId="{68A50D64-2FC1-4C67-B37B-04270CCC3947}" type="pres">
      <dgm:prSet presAssocID="{4CE3462F-24FC-485E-8B68-1E444526C119}" presName="node" presStyleLbl="alignAccFollowNode1" presStyleIdx="4" presStyleCnt="15" custScaleX="110386">
        <dgm:presLayoutVars>
          <dgm:bulletEnabled val="1"/>
        </dgm:presLayoutVars>
      </dgm:prSet>
      <dgm:spPr/>
    </dgm:pt>
    <dgm:pt modelId="{1405FC8F-1A12-427B-98CF-BA861D35C1F6}" type="pres">
      <dgm:prSet presAssocID="{BE916191-4F77-407A-856B-A59847D47B13}" presName="sibTrans" presStyleCnt="0"/>
      <dgm:spPr/>
    </dgm:pt>
    <dgm:pt modelId="{5D81E6DF-85BA-4EE3-8F7C-EE994F46205E}" type="pres">
      <dgm:prSet presAssocID="{5C26A190-44CC-4260-9429-DA78D9EC8E58}" presName="node" presStyleLbl="alignAccFollowNode1" presStyleIdx="5" presStyleCnt="15" custScaleX="103054">
        <dgm:presLayoutVars>
          <dgm:bulletEnabled val="1"/>
        </dgm:presLayoutVars>
      </dgm:prSet>
      <dgm:spPr/>
    </dgm:pt>
    <dgm:pt modelId="{BE5501FC-2343-41CC-BB4F-8AE4D71FEFA6}" type="pres">
      <dgm:prSet presAssocID="{6B196391-E770-4945-9DC9-7EE644795B1C}" presName="vSp" presStyleCnt="0"/>
      <dgm:spPr/>
    </dgm:pt>
    <dgm:pt modelId="{0023F796-5427-473C-BC51-DB230691B141}" type="pres">
      <dgm:prSet presAssocID="{3AFA080C-179B-4ECE-95A8-FB7C59DD0D67}" presName="horFlow" presStyleCnt="0"/>
      <dgm:spPr/>
    </dgm:pt>
    <dgm:pt modelId="{07AFF497-3F47-43BE-99FB-C3ED18726484}" type="pres">
      <dgm:prSet presAssocID="{3AFA080C-179B-4ECE-95A8-FB7C59DD0D67}" presName="bigChev" presStyleLbl="node1" presStyleIdx="2" presStyleCnt="5" custScaleX="107158"/>
      <dgm:spPr/>
    </dgm:pt>
    <dgm:pt modelId="{480C5EAC-402C-452C-82A7-D7550F2D98DF}" type="pres">
      <dgm:prSet presAssocID="{5E65A640-679D-44BC-B202-4E959D4A6083}" presName="parTrans" presStyleCnt="0"/>
      <dgm:spPr/>
    </dgm:pt>
    <dgm:pt modelId="{962D7B41-2594-4F52-B7B1-592E0DDE0F2D}" type="pres">
      <dgm:prSet presAssocID="{DE7BFF6C-8C1D-47A3-A95A-2B41A81BE932}" presName="node" presStyleLbl="alignAccFollowNode1" presStyleIdx="6" presStyleCnt="15">
        <dgm:presLayoutVars>
          <dgm:bulletEnabled val="1"/>
        </dgm:presLayoutVars>
      </dgm:prSet>
      <dgm:spPr/>
    </dgm:pt>
    <dgm:pt modelId="{13F172CB-22B1-4BEB-85B8-0BEBFADA231C}" type="pres">
      <dgm:prSet presAssocID="{D377A7EC-AFCC-496A-95D6-696519C8D7AD}" presName="sibTrans" presStyleCnt="0"/>
      <dgm:spPr/>
    </dgm:pt>
    <dgm:pt modelId="{18E3BF62-E680-4CB1-830E-B8E321418945}" type="pres">
      <dgm:prSet presAssocID="{4E853C5C-B3F5-49CD-8E35-CC793B4E227B}" presName="node" presStyleLbl="alignAccFollowNode1" presStyleIdx="7" presStyleCnt="15">
        <dgm:presLayoutVars>
          <dgm:bulletEnabled val="1"/>
        </dgm:presLayoutVars>
      </dgm:prSet>
      <dgm:spPr/>
    </dgm:pt>
    <dgm:pt modelId="{4FCBC36D-593F-4B0B-A251-302F9C53C66F}" type="pres">
      <dgm:prSet presAssocID="{FD3039E7-3466-4E2A-B26B-B36035001982}" presName="sibTrans" presStyleCnt="0"/>
      <dgm:spPr/>
    </dgm:pt>
    <dgm:pt modelId="{45679E43-2D78-4AFD-A8D6-C43D40621187}" type="pres">
      <dgm:prSet presAssocID="{56727C7F-22C9-4A4E-90B8-7EF0D46CE221}" presName="node" presStyleLbl="alignAccFollowNode1" presStyleIdx="8" presStyleCnt="15" custScaleX="117390">
        <dgm:presLayoutVars>
          <dgm:bulletEnabled val="1"/>
        </dgm:presLayoutVars>
      </dgm:prSet>
      <dgm:spPr/>
    </dgm:pt>
    <dgm:pt modelId="{59D383CD-A32E-4C46-B23E-3D9F8194138C}" type="pres">
      <dgm:prSet presAssocID="{3AFA080C-179B-4ECE-95A8-FB7C59DD0D67}" presName="vSp" presStyleCnt="0"/>
      <dgm:spPr/>
    </dgm:pt>
    <dgm:pt modelId="{9F97B399-7D71-4843-BC8B-1ED5275B1459}" type="pres">
      <dgm:prSet presAssocID="{D087E0A2-0588-4E8C-B132-17C9ABAF9ECB}" presName="horFlow" presStyleCnt="0"/>
      <dgm:spPr/>
    </dgm:pt>
    <dgm:pt modelId="{F14BB26D-FFAC-4298-BC70-5D9E9F5307B3}" type="pres">
      <dgm:prSet presAssocID="{D087E0A2-0588-4E8C-B132-17C9ABAF9ECB}" presName="bigChev" presStyleLbl="node1" presStyleIdx="3" presStyleCnt="5" custScaleX="107525" custLinFactNeighborX="-10195" custLinFactNeighborY="-394"/>
      <dgm:spPr/>
    </dgm:pt>
    <dgm:pt modelId="{C968F5B8-5DAB-4102-A4E2-5445C9D3B38C}" type="pres">
      <dgm:prSet presAssocID="{0B8D0DB6-04C2-4689-BA8F-8B72FC0FD781}" presName="parTrans" presStyleCnt="0"/>
      <dgm:spPr/>
    </dgm:pt>
    <dgm:pt modelId="{3461B181-5B76-4530-9F5C-8ABB8BFCA246}" type="pres">
      <dgm:prSet presAssocID="{D39F0785-D951-40AD-8321-425BEBF3FAD7}" presName="node" presStyleLbl="alignAccFollowNode1" presStyleIdx="9" presStyleCnt="15">
        <dgm:presLayoutVars>
          <dgm:bulletEnabled val="1"/>
        </dgm:presLayoutVars>
      </dgm:prSet>
      <dgm:spPr/>
    </dgm:pt>
    <dgm:pt modelId="{31C439D6-E935-4C1C-B6F1-A69B1D99FEF2}" type="pres">
      <dgm:prSet presAssocID="{C975F92F-1CC4-4D99-A36E-000323306058}" presName="sibTrans" presStyleCnt="0"/>
      <dgm:spPr/>
    </dgm:pt>
    <dgm:pt modelId="{522A6691-C314-4780-8FEC-1877C18DAA7F}" type="pres">
      <dgm:prSet presAssocID="{C094CFB6-0FD1-4F9C-A4F1-4D5ADC171454}" presName="node" presStyleLbl="alignAccFollowNode1" presStyleIdx="10" presStyleCnt="15" custScaleX="103671">
        <dgm:presLayoutVars>
          <dgm:bulletEnabled val="1"/>
        </dgm:presLayoutVars>
      </dgm:prSet>
      <dgm:spPr/>
    </dgm:pt>
    <dgm:pt modelId="{9CBC8B06-6287-4384-B285-E3A0671B85AF}" type="pres">
      <dgm:prSet presAssocID="{681E0ED9-BD15-4B03-A972-025018B5B225}" presName="sibTrans" presStyleCnt="0"/>
      <dgm:spPr/>
    </dgm:pt>
    <dgm:pt modelId="{E7A263BB-091B-4931-8A74-F14440C3CB7C}" type="pres">
      <dgm:prSet presAssocID="{7FAACB4D-15DC-49D4-AC5C-F3D01CF2E672}" presName="node" presStyleLbl="alignAccFollowNode1" presStyleIdx="11" presStyleCnt="15" custScaleX="115347">
        <dgm:presLayoutVars>
          <dgm:bulletEnabled val="1"/>
        </dgm:presLayoutVars>
      </dgm:prSet>
      <dgm:spPr/>
    </dgm:pt>
    <dgm:pt modelId="{DF31FF57-987B-4752-AE8D-0681A50F5D56}" type="pres">
      <dgm:prSet presAssocID="{D087E0A2-0588-4E8C-B132-17C9ABAF9ECB}" presName="vSp" presStyleCnt="0"/>
      <dgm:spPr/>
    </dgm:pt>
    <dgm:pt modelId="{0F0699AB-FC7D-4A38-BCDD-DF0908BBEE40}" type="pres">
      <dgm:prSet presAssocID="{1B2D3F0C-5FF5-4D58-8B63-33FD9A87BD82}" presName="horFlow" presStyleCnt="0"/>
      <dgm:spPr/>
    </dgm:pt>
    <dgm:pt modelId="{9C79EF2D-65C7-4B44-9EBA-BD473C3D0988}" type="pres">
      <dgm:prSet presAssocID="{1B2D3F0C-5FF5-4D58-8B63-33FD9A87BD82}" presName="bigChev" presStyleLbl="node1" presStyleIdx="4" presStyleCnt="5" custScaleX="108451" custLinFactNeighborX="-1499" custLinFactNeighborY="-2194"/>
      <dgm:spPr/>
    </dgm:pt>
    <dgm:pt modelId="{CD31D810-8A01-447B-BA56-694BFE43047E}" type="pres">
      <dgm:prSet presAssocID="{1FE1A378-E3F6-4AA2-AAC3-5A95D913554B}" presName="parTrans" presStyleCnt="0"/>
      <dgm:spPr/>
    </dgm:pt>
    <dgm:pt modelId="{AD154BBD-25EE-49D3-921A-09FA0FDC5F4E}" type="pres">
      <dgm:prSet presAssocID="{22E249BE-9E96-4476-B1FF-EB214D8C749C}" presName="node" presStyleLbl="alignAccFollowNode1" presStyleIdx="12" presStyleCnt="15">
        <dgm:presLayoutVars>
          <dgm:bulletEnabled val="1"/>
        </dgm:presLayoutVars>
      </dgm:prSet>
      <dgm:spPr/>
    </dgm:pt>
    <dgm:pt modelId="{3BC9E147-7D82-4B95-A6B3-3E2AB3380A81}" type="pres">
      <dgm:prSet presAssocID="{570B9BBA-ECB2-46E3-AED8-3820D8278FC2}" presName="sibTrans" presStyleCnt="0"/>
      <dgm:spPr/>
    </dgm:pt>
    <dgm:pt modelId="{C3817221-86B9-46DB-85A7-8213B2FF40FA}" type="pres">
      <dgm:prSet presAssocID="{5540BA6A-92CD-4A1C-9038-F668D86DC042}" presName="node" presStyleLbl="alignAccFollowNode1" presStyleIdx="13" presStyleCnt="15">
        <dgm:presLayoutVars>
          <dgm:bulletEnabled val="1"/>
        </dgm:presLayoutVars>
      </dgm:prSet>
      <dgm:spPr/>
    </dgm:pt>
    <dgm:pt modelId="{3705B0C8-CD62-440F-B3B1-21B70A893EBB}" type="pres">
      <dgm:prSet presAssocID="{28B14C49-57E1-483E-8A0E-B67937916010}" presName="sibTrans" presStyleCnt="0"/>
      <dgm:spPr/>
    </dgm:pt>
    <dgm:pt modelId="{716E05B3-3738-49C5-9658-B972C7AEB475}" type="pres">
      <dgm:prSet presAssocID="{7F031A73-F8D1-439E-B70A-5B61E8594461}" presName="node" presStyleLbl="alignAccFollowNode1" presStyleIdx="14" presStyleCnt="15" custScaleX="111425">
        <dgm:presLayoutVars>
          <dgm:bulletEnabled val="1"/>
        </dgm:presLayoutVars>
      </dgm:prSet>
      <dgm:spPr/>
    </dgm:pt>
  </dgm:ptLst>
  <dgm:cxnLst>
    <dgm:cxn modelId="{0C136812-6B1B-44E9-B657-FA1F3CB4FDF2}" srcId="{3AFA080C-179B-4ECE-95A8-FB7C59DD0D67}" destId="{DE7BFF6C-8C1D-47A3-A95A-2B41A81BE932}" srcOrd="0" destOrd="0" parTransId="{5E65A640-679D-44BC-B202-4E959D4A6083}" sibTransId="{D377A7EC-AFCC-496A-95D6-696519C8D7AD}"/>
    <dgm:cxn modelId="{4CD2E315-EC07-408A-8A97-25102D41B02C}" type="presOf" srcId="{6545A8CE-8020-4D6C-A7BD-74512D8734D6}" destId="{D072886D-BD8D-4A8E-9C3E-27F6DC4FAF9D}" srcOrd="0" destOrd="0" presId="urn:microsoft.com/office/officeart/2005/8/layout/lProcess3"/>
    <dgm:cxn modelId="{82944F19-2192-4217-BD14-C2C9DC2957DD}" srcId="{6B196391-E770-4945-9DC9-7EE644795B1C}" destId="{E04617D0-2AB3-499F-B9C6-048ABCD0CF59}" srcOrd="0" destOrd="0" parTransId="{837B800B-C963-4EA6-8C37-F04073B0E0FF}" sibTransId="{C8AA83B9-E6F7-4713-8A42-4327F7E3D094}"/>
    <dgm:cxn modelId="{1337741B-55FA-4A9A-925E-01F0FE548A96}" srcId="{6545A8CE-8020-4D6C-A7BD-74512D8734D6}" destId="{D087E0A2-0588-4E8C-B132-17C9ABAF9ECB}" srcOrd="3" destOrd="0" parTransId="{65E662F2-7666-4B2E-AA1F-A1DED1E82BE2}" sibTransId="{93F8A153-0E38-4DD7-91FA-CCA5C2386695}"/>
    <dgm:cxn modelId="{D150D31C-D529-4947-AFAB-26A3B2754BA4}" type="presOf" srcId="{A06622C4-9889-40F7-B9A4-A3C31C4D8FF1}" destId="{C2BA8679-748A-43F6-83CA-167DABC8BC84}" srcOrd="0" destOrd="0" presId="urn:microsoft.com/office/officeart/2005/8/layout/lProcess3"/>
    <dgm:cxn modelId="{4468A026-F3B2-47A6-B7F1-EC7D4E922D97}" type="presOf" srcId="{D39F0785-D951-40AD-8321-425BEBF3FAD7}" destId="{3461B181-5B76-4530-9F5C-8ABB8BFCA246}" srcOrd="0" destOrd="0" presId="urn:microsoft.com/office/officeart/2005/8/layout/lProcess3"/>
    <dgm:cxn modelId="{E3C50528-8A52-4900-BF61-32269334B8BA}" type="presOf" srcId="{3AFA080C-179B-4ECE-95A8-FB7C59DD0D67}" destId="{07AFF497-3F47-43BE-99FB-C3ED18726484}" srcOrd="0" destOrd="0" presId="urn:microsoft.com/office/officeart/2005/8/layout/lProcess3"/>
    <dgm:cxn modelId="{F12E9B29-5DD2-4F1C-99AB-A8908FC39A11}" srcId="{B9EB707E-FE3A-44E3-B511-761B725AF8B7}" destId="{A06622C4-9889-40F7-B9A4-A3C31C4D8FF1}" srcOrd="2" destOrd="0" parTransId="{1D4B3353-0BA2-4DAB-8156-D835CB7B59E2}" sibTransId="{20C98BC4-A2F9-41B4-BB21-E3EF8D446169}"/>
    <dgm:cxn modelId="{92F9CA2A-EB53-4572-B045-E2A0984A90CB}" srcId="{1B2D3F0C-5FF5-4D58-8B63-33FD9A87BD82}" destId="{5540BA6A-92CD-4A1C-9038-F668D86DC042}" srcOrd="1" destOrd="0" parTransId="{A9F40BC0-204B-49B0-A4EE-E0DE598B6BCD}" sibTransId="{28B14C49-57E1-483E-8A0E-B67937916010}"/>
    <dgm:cxn modelId="{7DA6D25C-CF13-4838-A7BE-68797BD779EF}" srcId="{D087E0A2-0588-4E8C-B132-17C9ABAF9ECB}" destId="{7FAACB4D-15DC-49D4-AC5C-F3D01CF2E672}" srcOrd="2" destOrd="0" parTransId="{D1D71DDC-BB7E-4970-9DC6-9E4531EC7239}" sibTransId="{D14F2F7D-5CAF-4FAC-85E2-80A29CC8753D}"/>
    <dgm:cxn modelId="{C1ECF944-3E98-4C1A-B829-10777928D9A7}" type="presOf" srcId="{4E853C5C-B3F5-49CD-8E35-CC793B4E227B}" destId="{18E3BF62-E680-4CB1-830E-B8E321418945}" srcOrd="0" destOrd="0" presId="urn:microsoft.com/office/officeart/2005/8/layout/lProcess3"/>
    <dgm:cxn modelId="{A4B37A6C-11C0-4D8B-B5D1-B0E3ABF3444D}" type="presOf" srcId="{5540BA6A-92CD-4A1C-9038-F668D86DC042}" destId="{C3817221-86B9-46DB-85A7-8213B2FF40FA}" srcOrd="0" destOrd="0" presId="urn:microsoft.com/office/officeart/2005/8/layout/lProcess3"/>
    <dgm:cxn modelId="{2C1E8E6C-20F8-4AAF-B439-4B29227C1B47}" type="presOf" srcId="{E04617D0-2AB3-499F-B9C6-048ABCD0CF59}" destId="{9F3CF110-F0A8-4F80-A500-4FB65FADC430}" srcOrd="0" destOrd="0" presId="urn:microsoft.com/office/officeart/2005/8/layout/lProcess3"/>
    <dgm:cxn modelId="{32D2C66C-13DE-4048-A056-B30C082C2828}" srcId="{6545A8CE-8020-4D6C-A7BD-74512D8734D6}" destId="{6B196391-E770-4945-9DC9-7EE644795B1C}" srcOrd="1" destOrd="0" parTransId="{0A85BDA0-87EE-49AC-AD88-37DA54CBCF60}" sibTransId="{9246475C-1339-4DD1-A7BC-A5E1627C0D75}"/>
    <dgm:cxn modelId="{5D5F646D-0DB1-4078-90C1-B92F28E9F05E}" srcId="{6B196391-E770-4945-9DC9-7EE644795B1C}" destId="{4CE3462F-24FC-485E-8B68-1E444526C119}" srcOrd="1" destOrd="0" parTransId="{57AADD60-3934-4D60-A834-ED593D697155}" sibTransId="{BE916191-4F77-407A-856B-A59847D47B13}"/>
    <dgm:cxn modelId="{1387F74D-B25B-43C1-A58B-FEEBD4B4BA42}" type="presOf" srcId="{22E249BE-9E96-4476-B1FF-EB214D8C749C}" destId="{AD154BBD-25EE-49D3-921A-09FA0FDC5F4E}" srcOrd="0" destOrd="0" presId="urn:microsoft.com/office/officeart/2005/8/layout/lProcess3"/>
    <dgm:cxn modelId="{28483E6E-73A4-4235-995C-D4FF31CFF8DE}" srcId="{B9EB707E-FE3A-44E3-B511-761B725AF8B7}" destId="{A9333091-7E51-4D40-AD74-4A2723038A54}" srcOrd="1" destOrd="0" parTransId="{1FD024ED-37A6-452F-B42D-E268FFD43055}" sibTransId="{A2FEBF4A-F1CD-4537-855E-D3A86EFB9636}"/>
    <dgm:cxn modelId="{13405150-CBE5-4C98-B711-41137FBBC963}" type="presOf" srcId="{BBFD35BC-1DF1-4CC7-8609-39304AB57487}" destId="{6F0CB4A5-CDA4-431C-8A30-5650B4D8AF36}" srcOrd="0" destOrd="0" presId="urn:microsoft.com/office/officeart/2005/8/layout/lProcess3"/>
    <dgm:cxn modelId="{96C70474-C86C-4651-92C2-99A1CD06C513}" type="presOf" srcId="{1B2D3F0C-5FF5-4D58-8B63-33FD9A87BD82}" destId="{9C79EF2D-65C7-4B44-9EBA-BD473C3D0988}" srcOrd="0" destOrd="0" presId="urn:microsoft.com/office/officeart/2005/8/layout/lProcess3"/>
    <dgm:cxn modelId="{E588C156-A404-4324-9856-1F3A96D6F393}" type="presOf" srcId="{7F031A73-F8D1-439E-B70A-5B61E8594461}" destId="{716E05B3-3738-49C5-9658-B972C7AEB475}" srcOrd="0" destOrd="0" presId="urn:microsoft.com/office/officeart/2005/8/layout/lProcess3"/>
    <dgm:cxn modelId="{93BDFA78-BC03-4D83-9972-72FE881E2F96}" type="presOf" srcId="{D087E0A2-0588-4E8C-B132-17C9ABAF9ECB}" destId="{F14BB26D-FFAC-4298-BC70-5D9E9F5307B3}" srcOrd="0" destOrd="0" presId="urn:microsoft.com/office/officeart/2005/8/layout/lProcess3"/>
    <dgm:cxn modelId="{5EF7908B-B555-4160-8574-C5DD62ECE104}" srcId="{D087E0A2-0588-4E8C-B132-17C9ABAF9ECB}" destId="{C094CFB6-0FD1-4F9C-A4F1-4D5ADC171454}" srcOrd="1" destOrd="0" parTransId="{E53DCAF3-CA96-4E32-92B8-9C0917F5C6C0}" sibTransId="{681E0ED9-BD15-4B03-A972-025018B5B225}"/>
    <dgm:cxn modelId="{256F8A8D-3559-49C5-8BD9-9295D5958666}" type="presOf" srcId="{B9EB707E-FE3A-44E3-B511-761B725AF8B7}" destId="{33120C03-E731-47EC-B048-B576343CF012}" srcOrd="0" destOrd="0" presId="urn:microsoft.com/office/officeart/2005/8/layout/lProcess3"/>
    <dgm:cxn modelId="{C187BC91-EAA5-4046-9670-5D6F138DABCF}" srcId="{D087E0A2-0588-4E8C-B132-17C9ABAF9ECB}" destId="{D39F0785-D951-40AD-8321-425BEBF3FAD7}" srcOrd="0" destOrd="0" parTransId="{0B8D0DB6-04C2-4689-BA8F-8B72FC0FD781}" sibTransId="{C975F92F-1CC4-4D99-A36E-000323306058}"/>
    <dgm:cxn modelId="{8E7A4196-07B9-42DD-A014-397D02C48EE7}" srcId="{1B2D3F0C-5FF5-4D58-8B63-33FD9A87BD82}" destId="{7F031A73-F8D1-439E-B70A-5B61E8594461}" srcOrd="2" destOrd="0" parTransId="{6C971E95-D395-4789-85AF-6F446AFA7D1F}" sibTransId="{908D86E4-80B3-4D99-9A05-FF759363D713}"/>
    <dgm:cxn modelId="{9A416498-4AB3-48B3-8704-EF22198D8084}" srcId="{6545A8CE-8020-4D6C-A7BD-74512D8734D6}" destId="{1B2D3F0C-5FF5-4D58-8B63-33FD9A87BD82}" srcOrd="4" destOrd="0" parTransId="{3984142A-BA18-4509-9F6A-4CC9E98C370C}" sibTransId="{26729ED6-C522-478D-8AF2-5AA9C808228F}"/>
    <dgm:cxn modelId="{8CF6BEA1-0D26-4C1B-91F6-7E82C707D1E8}" srcId="{3AFA080C-179B-4ECE-95A8-FB7C59DD0D67}" destId="{56727C7F-22C9-4A4E-90B8-7EF0D46CE221}" srcOrd="2" destOrd="0" parTransId="{5BAAAA4F-7A88-4983-8B41-9F0ED2A67697}" sibTransId="{053DB5E4-A91D-43C9-BDB8-85762EBE4C7F}"/>
    <dgm:cxn modelId="{1E8377A6-77E8-41B8-ABC6-A8AB705E48CD}" type="presOf" srcId="{6B196391-E770-4945-9DC9-7EE644795B1C}" destId="{166D6AA4-C3F5-40EF-9CE5-E3C9577392E6}" srcOrd="0" destOrd="0" presId="urn:microsoft.com/office/officeart/2005/8/layout/lProcess3"/>
    <dgm:cxn modelId="{A0A5CCB1-39CB-4E2F-A172-CD9F740F9661}" type="presOf" srcId="{7FAACB4D-15DC-49D4-AC5C-F3D01CF2E672}" destId="{E7A263BB-091B-4931-8A74-F14440C3CB7C}" srcOrd="0" destOrd="0" presId="urn:microsoft.com/office/officeart/2005/8/layout/lProcess3"/>
    <dgm:cxn modelId="{6BDFC1B6-769D-4A16-9223-8B19D2BB5335}" srcId="{6B196391-E770-4945-9DC9-7EE644795B1C}" destId="{5C26A190-44CC-4260-9429-DA78D9EC8E58}" srcOrd="2" destOrd="0" parTransId="{9984B644-66C3-4D80-A028-C5057456CE5D}" sibTransId="{D1447E9A-7A28-4CCE-873D-195F66E67B05}"/>
    <dgm:cxn modelId="{6FACE5BA-2D01-424F-A05A-73937A0C1141}" srcId="{3AFA080C-179B-4ECE-95A8-FB7C59DD0D67}" destId="{4E853C5C-B3F5-49CD-8E35-CC793B4E227B}" srcOrd="1" destOrd="0" parTransId="{96C6212E-E12B-403F-BC0D-FB2C2D14D487}" sibTransId="{FD3039E7-3466-4E2A-B26B-B36035001982}"/>
    <dgm:cxn modelId="{D2917CC7-A9DB-411D-A8CC-825579F15A74}" type="presOf" srcId="{56727C7F-22C9-4A4E-90B8-7EF0D46CE221}" destId="{45679E43-2D78-4AFD-A8D6-C43D40621187}" srcOrd="0" destOrd="0" presId="urn:microsoft.com/office/officeart/2005/8/layout/lProcess3"/>
    <dgm:cxn modelId="{80E3D4CB-77E3-43F6-BC5F-32684E44F059}" srcId="{6545A8CE-8020-4D6C-A7BD-74512D8734D6}" destId="{B9EB707E-FE3A-44E3-B511-761B725AF8B7}" srcOrd="0" destOrd="0" parTransId="{256ECC18-E496-4374-A6CB-B2BAA0642847}" sibTransId="{7E251977-DF87-4620-8203-B5C36F31D9BE}"/>
    <dgm:cxn modelId="{350790CD-64A4-4510-9864-43E0DEA5BBAF}" srcId="{6545A8CE-8020-4D6C-A7BD-74512D8734D6}" destId="{3AFA080C-179B-4ECE-95A8-FB7C59DD0D67}" srcOrd="2" destOrd="0" parTransId="{7E8BED96-DADD-4FB9-AD73-CD6BDAC448C0}" sibTransId="{880DD720-4488-4514-993F-C39F2311B938}"/>
    <dgm:cxn modelId="{01454CD5-F4B4-4791-BC38-3A353F56D816}" type="presOf" srcId="{A9333091-7E51-4D40-AD74-4A2723038A54}" destId="{04AB2C90-12E1-4869-8735-362CB9DF7730}" srcOrd="0" destOrd="0" presId="urn:microsoft.com/office/officeart/2005/8/layout/lProcess3"/>
    <dgm:cxn modelId="{3A9700D9-1DE8-4A46-9130-3599DABA7DE7}" type="presOf" srcId="{4CE3462F-24FC-485E-8B68-1E444526C119}" destId="{68A50D64-2FC1-4C67-B37B-04270CCC3947}" srcOrd="0" destOrd="0" presId="urn:microsoft.com/office/officeart/2005/8/layout/lProcess3"/>
    <dgm:cxn modelId="{854327E0-FEC4-48FC-A086-04D32F714A51}" srcId="{1B2D3F0C-5FF5-4D58-8B63-33FD9A87BD82}" destId="{22E249BE-9E96-4476-B1FF-EB214D8C749C}" srcOrd="0" destOrd="0" parTransId="{1FE1A378-E3F6-4AA2-AAC3-5A95D913554B}" sibTransId="{570B9BBA-ECB2-46E3-AED8-3820D8278FC2}"/>
    <dgm:cxn modelId="{E1F5B4E7-1F21-471E-93AA-3DC754809E5B}" type="presOf" srcId="{C094CFB6-0FD1-4F9C-A4F1-4D5ADC171454}" destId="{522A6691-C314-4780-8FEC-1877C18DAA7F}" srcOrd="0" destOrd="0" presId="urn:microsoft.com/office/officeart/2005/8/layout/lProcess3"/>
    <dgm:cxn modelId="{9C8631EE-8EC9-4CE9-A988-88C7C456EE90}" type="presOf" srcId="{DE7BFF6C-8C1D-47A3-A95A-2B41A81BE932}" destId="{962D7B41-2594-4F52-B7B1-592E0DDE0F2D}" srcOrd="0" destOrd="0" presId="urn:microsoft.com/office/officeart/2005/8/layout/lProcess3"/>
    <dgm:cxn modelId="{341ECCF3-841F-48EE-A3AA-97F4EC0EC157}" type="presOf" srcId="{5C26A190-44CC-4260-9429-DA78D9EC8E58}" destId="{5D81E6DF-85BA-4EE3-8F7C-EE994F46205E}" srcOrd="0" destOrd="0" presId="urn:microsoft.com/office/officeart/2005/8/layout/lProcess3"/>
    <dgm:cxn modelId="{581897FD-9FA0-4264-A0FB-3AF10FFF6126}" srcId="{B9EB707E-FE3A-44E3-B511-761B725AF8B7}" destId="{BBFD35BC-1DF1-4CC7-8609-39304AB57487}" srcOrd="0" destOrd="0" parTransId="{B1E38DF3-59A3-450E-A346-13B85512D634}" sibTransId="{24C02695-7B58-4033-A989-D2E483401B5D}"/>
    <dgm:cxn modelId="{A9C356EE-449D-44AF-8DAF-79BB1C9A8E35}" type="presParOf" srcId="{D072886D-BD8D-4A8E-9C3E-27F6DC4FAF9D}" destId="{6C01F295-8BC1-451F-A5CE-896495F13107}" srcOrd="0" destOrd="0" presId="urn:microsoft.com/office/officeart/2005/8/layout/lProcess3"/>
    <dgm:cxn modelId="{EF73B30D-8028-4E2A-B797-45D932489251}" type="presParOf" srcId="{6C01F295-8BC1-451F-A5CE-896495F13107}" destId="{33120C03-E731-47EC-B048-B576343CF012}" srcOrd="0" destOrd="0" presId="urn:microsoft.com/office/officeart/2005/8/layout/lProcess3"/>
    <dgm:cxn modelId="{AB3A049B-7AFE-4126-BE02-D6390DDDEC7C}" type="presParOf" srcId="{6C01F295-8BC1-451F-A5CE-896495F13107}" destId="{324AE0E0-6C3B-435F-BA77-5BD36D8C9410}" srcOrd="1" destOrd="0" presId="urn:microsoft.com/office/officeart/2005/8/layout/lProcess3"/>
    <dgm:cxn modelId="{335E486D-9D06-4ECE-A3AA-D8155BCCED06}" type="presParOf" srcId="{6C01F295-8BC1-451F-A5CE-896495F13107}" destId="{6F0CB4A5-CDA4-431C-8A30-5650B4D8AF36}" srcOrd="2" destOrd="0" presId="urn:microsoft.com/office/officeart/2005/8/layout/lProcess3"/>
    <dgm:cxn modelId="{07EDB289-04DF-44C2-A6E0-DFBB706B5630}" type="presParOf" srcId="{6C01F295-8BC1-451F-A5CE-896495F13107}" destId="{ECE9EAAA-80AA-4A67-AFAD-19F0D3B655F5}" srcOrd="3" destOrd="0" presId="urn:microsoft.com/office/officeart/2005/8/layout/lProcess3"/>
    <dgm:cxn modelId="{AE4203E8-6EB9-430F-AA6D-21943694F868}" type="presParOf" srcId="{6C01F295-8BC1-451F-A5CE-896495F13107}" destId="{04AB2C90-12E1-4869-8735-362CB9DF7730}" srcOrd="4" destOrd="0" presId="urn:microsoft.com/office/officeart/2005/8/layout/lProcess3"/>
    <dgm:cxn modelId="{81511EDD-8B03-4C43-B0EB-007B90C0970E}" type="presParOf" srcId="{6C01F295-8BC1-451F-A5CE-896495F13107}" destId="{7B8705D0-A8DF-4AB9-B738-F60A360AEC5C}" srcOrd="5" destOrd="0" presId="urn:microsoft.com/office/officeart/2005/8/layout/lProcess3"/>
    <dgm:cxn modelId="{B4F11CA5-60CF-4BAD-AC16-7268729326B6}" type="presParOf" srcId="{6C01F295-8BC1-451F-A5CE-896495F13107}" destId="{C2BA8679-748A-43F6-83CA-167DABC8BC84}" srcOrd="6" destOrd="0" presId="urn:microsoft.com/office/officeart/2005/8/layout/lProcess3"/>
    <dgm:cxn modelId="{B6D2481C-272D-43A6-99AC-ECBE3576A5C9}" type="presParOf" srcId="{D072886D-BD8D-4A8E-9C3E-27F6DC4FAF9D}" destId="{B432AFD6-841A-40AA-8B16-B083166EC0E1}" srcOrd="1" destOrd="0" presId="urn:microsoft.com/office/officeart/2005/8/layout/lProcess3"/>
    <dgm:cxn modelId="{47C39E37-52D5-4282-BE86-BF0FC6EACEFD}" type="presParOf" srcId="{D072886D-BD8D-4A8E-9C3E-27F6DC4FAF9D}" destId="{327F5CD8-6AF0-484A-9FEB-3C2B8D6D5E70}" srcOrd="2" destOrd="0" presId="urn:microsoft.com/office/officeart/2005/8/layout/lProcess3"/>
    <dgm:cxn modelId="{0E4F81C1-47E3-4C2D-99C0-780D19DC051D}" type="presParOf" srcId="{327F5CD8-6AF0-484A-9FEB-3C2B8D6D5E70}" destId="{166D6AA4-C3F5-40EF-9CE5-E3C9577392E6}" srcOrd="0" destOrd="0" presId="urn:microsoft.com/office/officeart/2005/8/layout/lProcess3"/>
    <dgm:cxn modelId="{93736306-ADF4-4EC6-8EE4-7381BE9BC12E}" type="presParOf" srcId="{327F5CD8-6AF0-484A-9FEB-3C2B8D6D5E70}" destId="{134C9129-7A13-433E-AEF4-01A37A2C1B3E}" srcOrd="1" destOrd="0" presId="urn:microsoft.com/office/officeart/2005/8/layout/lProcess3"/>
    <dgm:cxn modelId="{96B9BCC0-B3EB-4E11-8CCD-37905B1F96AF}" type="presParOf" srcId="{327F5CD8-6AF0-484A-9FEB-3C2B8D6D5E70}" destId="{9F3CF110-F0A8-4F80-A500-4FB65FADC430}" srcOrd="2" destOrd="0" presId="urn:microsoft.com/office/officeart/2005/8/layout/lProcess3"/>
    <dgm:cxn modelId="{BD333B0A-DC21-4139-BE37-520DA3B95B9A}" type="presParOf" srcId="{327F5CD8-6AF0-484A-9FEB-3C2B8D6D5E70}" destId="{217B605C-2947-48FE-AA7B-035480872C1E}" srcOrd="3" destOrd="0" presId="urn:microsoft.com/office/officeart/2005/8/layout/lProcess3"/>
    <dgm:cxn modelId="{72DAA49B-B81F-4B23-93E8-0BCE80F53D3C}" type="presParOf" srcId="{327F5CD8-6AF0-484A-9FEB-3C2B8D6D5E70}" destId="{68A50D64-2FC1-4C67-B37B-04270CCC3947}" srcOrd="4" destOrd="0" presId="urn:microsoft.com/office/officeart/2005/8/layout/lProcess3"/>
    <dgm:cxn modelId="{9E1E5944-A458-4EE7-B6E4-1B17F968F701}" type="presParOf" srcId="{327F5CD8-6AF0-484A-9FEB-3C2B8D6D5E70}" destId="{1405FC8F-1A12-427B-98CF-BA861D35C1F6}" srcOrd="5" destOrd="0" presId="urn:microsoft.com/office/officeart/2005/8/layout/lProcess3"/>
    <dgm:cxn modelId="{96B781EF-82CA-4734-849D-00F89B675E42}" type="presParOf" srcId="{327F5CD8-6AF0-484A-9FEB-3C2B8D6D5E70}" destId="{5D81E6DF-85BA-4EE3-8F7C-EE994F46205E}" srcOrd="6" destOrd="0" presId="urn:microsoft.com/office/officeart/2005/8/layout/lProcess3"/>
    <dgm:cxn modelId="{DC499B60-7214-4AF6-AF7C-DFBFA23C3998}" type="presParOf" srcId="{D072886D-BD8D-4A8E-9C3E-27F6DC4FAF9D}" destId="{BE5501FC-2343-41CC-BB4F-8AE4D71FEFA6}" srcOrd="3" destOrd="0" presId="urn:microsoft.com/office/officeart/2005/8/layout/lProcess3"/>
    <dgm:cxn modelId="{573C242C-5CFF-4945-8C44-60CBAB7E1656}" type="presParOf" srcId="{D072886D-BD8D-4A8E-9C3E-27F6DC4FAF9D}" destId="{0023F796-5427-473C-BC51-DB230691B141}" srcOrd="4" destOrd="0" presId="urn:microsoft.com/office/officeart/2005/8/layout/lProcess3"/>
    <dgm:cxn modelId="{71AD9104-E161-4143-AF36-D4DD49293C97}" type="presParOf" srcId="{0023F796-5427-473C-BC51-DB230691B141}" destId="{07AFF497-3F47-43BE-99FB-C3ED18726484}" srcOrd="0" destOrd="0" presId="urn:microsoft.com/office/officeart/2005/8/layout/lProcess3"/>
    <dgm:cxn modelId="{FFFECD74-91EE-4C90-8A15-9A04CE4BC1CB}" type="presParOf" srcId="{0023F796-5427-473C-BC51-DB230691B141}" destId="{480C5EAC-402C-452C-82A7-D7550F2D98DF}" srcOrd="1" destOrd="0" presId="urn:microsoft.com/office/officeart/2005/8/layout/lProcess3"/>
    <dgm:cxn modelId="{6479B686-1015-4648-BA40-5F4F68D6E329}" type="presParOf" srcId="{0023F796-5427-473C-BC51-DB230691B141}" destId="{962D7B41-2594-4F52-B7B1-592E0DDE0F2D}" srcOrd="2" destOrd="0" presId="urn:microsoft.com/office/officeart/2005/8/layout/lProcess3"/>
    <dgm:cxn modelId="{16C8410C-AC83-4F1E-AAD3-C1C70B433E08}" type="presParOf" srcId="{0023F796-5427-473C-BC51-DB230691B141}" destId="{13F172CB-22B1-4BEB-85B8-0BEBFADA231C}" srcOrd="3" destOrd="0" presId="urn:microsoft.com/office/officeart/2005/8/layout/lProcess3"/>
    <dgm:cxn modelId="{45C86788-8383-47B4-9B5E-93084CAACAEE}" type="presParOf" srcId="{0023F796-5427-473C-BC51-DB230691B141}" destId="{18E3BF62-E680-4CB1-830E-B8E321418945}" srcOrd="4" destOrd="0" presId="urn:microsoft.com/office/officeart/2005/8/layout/lProcess3"/>
    <dgm:cxn modelId="{7B82109E-2AC7-4E55-B301-73B1656E5E17}" type="presParOf" srcId="{0023F796-5427-473C-BC51-DB230691B141}" destId="{4FCBC36D-593F-4B0B-A251-302F9C53C66F}" srcOrd="5" destOrd="0" presId="urn:microsoft.com/office/officeart/2005/8/layout/lProcess3"/>
    <dgm:cxn modelId="{48CD5F78-4AFC-4932-A658-2F4230BA1477}" type="presParOf" srcId="{0023F796-5427-473C-BC51-DB230691B141}" destId="{45679E43-2D78-4AFD-A8D6-C43D40621187}" srcOrd="6" destOrd="0" presId="urn:microsoft.com/office/officeart/2005/8/layout/lProcess3"/>
    <dgm:cxn modelId="{0694A9B9-789B-45E1-90EE-58D127DE655D}" type="presParOf" srcId="{D072886D-BD8D-4A8E-9C3E-27F6DC4FAF9D}" destId="{59D383CD-A32E-4C46-B23E-3D9F8194138C}" srcOrd="5" destOrd="0" presId="urn:microsoft.com/office/officeart/2005/8/layout/lProcess3"/>
    <dgm:cxn modelId="{24ADFE79-34A7-4C5D-9768-B297F42CC282}" type="presParOf" srcId="{D072886D-BD8D-4A8E-9C3E-27F6DC4FAF9D}" destId="{9F97B399-7D71-4843-BC8B-1ED5275B1459}" srcOrd="6" destOrd="0" presId="urn:microsoft.com/office/officeart/2005/8/layout/lProcess3"/>
    <dgm:cxn modelId="{CF744E85-ED72-46EF-89DA-44F660E49CA9}" type="presParOf" srcId="{9F97B399-7D71-4843-BC8B-1ED5275B1459}" destId="{F14BB26D-FFAC-4298-BC70-5D9E9F5307B3}" srcOrd="0" destOrd="0" presId="urn:microsoft.com/office/officeart/2005/8/layout/lProcess3"/>
    <dgm:cxn modelId="{5552B2F8-944F-4D33-8DD2-5C2D0B9BC33C}" type="presParOf" srcId="{9F97B399-7D71-4843-BC8B-1ED5275B1459}" destId="{C968F5B8-5DAB-4102-A4E2-5445C9D3B38C}" srcOrd="1" destOrd="0" presId="urn:microsoft.com/office/officeart/2005/8/layout/lProcess3"/>
    <dgm:cxn modelId="{4B552012-A20D-478E-A764-35F64EBC5402}" type="presParOf" srcId="{9F97B399-7D71-4843-BC8B-1ED5275B1459}" destId="{3461B181-5B76-4530-9F5C-8ABB8BFCA246}" srcOrd="2" destOrd="0" presId="urn:microsoft.com/office/officeart/2005/8/layout/lProcess3"/>
    <dgm:cxn modelId="{FD91571A-AA61-4CFB-B984-C05CC0A5BC15}" type="presParOf" srcId="{9F97B399-7D71-4843-BC8B-1ED5275B1459}" destId="{31C439D6-E935-4C1C-B6F1-A69B1D99FEF2}" srcOrd="3" destOrd="0" presId="urn:microsoft.com/office/officeart/2005/8/layout/lProcess3"/>
    <dgm:cxn modelId="{6EBF1943-0DBD-4759-B47E-8A44A7EA592E}" type="presParOf" srcId="{9F97B399-7D71-4843-BC8B-1ED5275B1459}" destId="{522A6691-C314-4780-8FEC-1877C18DAA7F}" srcOrd="4" destOrd="0" presId="urn:microsoft.com/office/officeart/2005/8/layout/lProcess3"/>
    <dgm:cxn modelId="{F734D31F-49E8-45AA-B965-2114A1BB4ED7}" type="presParOf" srcId="{9F97B399-7D71-4843-BC8B-1ED5275B1459}" destId="{9CBC8B06-6287-4384-B285-E3A0671B85AF}" srcOrd="5" destOrd="0" presId="urn:microsoft.com/office/officeart/2005/8/layout/lProcess3"/>
    <dgm:cxn modelId="{66D92636-AF8F-4620-9053-ACB3F4639176}" type="presParOf" srcId="{9F97B399-7D71-4843-BC8B-1ED5275B1459}" destId="{E7A263BB-091B-4931-8A74-F14440C3CB7C}" srcOrd="6" destOrd="0" presId="urn:microsoft.com/office/officeart/2005/8/layout/lProcess3"/>
    <dgm:cxn modelId="{0C9D7F1D-D993-461C-8279-6B10E09B6420}" type="presParOf" srcId="{D072886D-BD8D-4A8E-9C3E-27F6DC4FAF9D}" destId="{DF31FF57-987B-4752-AE8D-0681A50F5D56}" srcOrd="7" destOrd="0" presId="urn:microsoft.com/office/officeart/2005/8/layout/lProcess3"/>
    <dgm:cxn modelId="{B1D71DB5-F56E-4953-8A64-1C3602B22A18}" type="presParOf" srcId="{D072886D-BD8D-4A8E-9C3E-27F6DC4FAF9D}" destId="{0F0699AB-FC7D-4A38-BCDD-DF0908BBEE40}" srcOrd="8" destOrd="0" presId="urn:microsoft.com/office/officeart/2005/8/layout/lProcess3"/>
    <dgm:cxn modelId="{CEF1EDB5-08B6-4FA9-BFA6-87569775609A}" type="presParOf" srcId="{0F0699AB-FC7D-4A38-BCDD-DF0908BBEE40}" destId="{9C79EF2D-65C7-4B44-9EBA-BD473C3D0988}" srcOrd="0" destOrd="0" presId="urn:microsoft.com/office/officeart/2005/8/layout/lProcess3"/>
    <dgm:cxn modelId="{E19BC66D-0308-4AA5-B0BF-54BD6B4E2FEE}" type="presParOf" srcId="{0F0699AB-FC7D-4A38-BCDD-DF0908BBEE40}" destId="{CD31D810-8A01-447B-BA56-694BFE43047E}" srcOrd="1" destOrd="0" presId="urn:microsoft.com/office/officeart/2005/8/layout/lProcess3"/>
    <dgm:cxn modelId="{FB1D6B50-0DFF-4480-AFBA-9DC1723B2B82}" type="presParOf" srcId="{0F0699AB-FC7D-4A38-BCDD-DF0908BBEE40}" destId="{AD154BBD-25EE-49D3-921A-09FA0FDC5F4E}" srcOrd="2" destOrd="0" presId="urn:microsoft.com/office/officeart/2005/8/layout/lProcess3"/>
    <dgm:cxn modelId="{CA31311D-E085-42A3-A4A3-C3195A6FC9CE}" type="presParOf" srcId="{0F0699AB-FC7D-4A38-BCDD-DF0908BBEE40}" destId="{3BC9E147-7D82-4B95-A6B3-3E2AB3380A81}" srcOrd="3" destOrd="0" presId="urn:microsoft.com/office/officeart/2005/8/layout/lProcess3"/>
    <dgm:cxn modelId="{0136CAA3-C41D-40FE-A32E-4A589E456DAE}" type="presParOf" srcId="{0F0699AB-FC7D-4A38-BCDD-DF0908BBEE40}" destId="{C3817221-86B9-46DB-85A7-8213B2FF40FA}" srcOrd="4" destOrd="0" presId="urn:microsoft.com/office/officeart/2005/8/layout/lProcess3"/>
    <dgm:cxn modelId="{52019E06-9215-40B5-9687-079422F7E05B}" type="presParOf" srcId="{0F0699AB-FC7D-4A38-BCDD-DF0908BBEE40}" destId="{3705B0C8-CD62-440F-B3B1-21B70A893EBB}" srcOrd="5" destOrd="0" presId="urn:microsoft.com/office/officeart/2005/8/layout/lProcess3"/>
    <dgm:cxn modelId="{D44935E4-E5B1-4E6C-9808-A05C560C60D0}" type="presParOf" srcId="{0F0699AB-FC7D-4A38-BCDD-DF0908BBEE40}" destId="{716E05B3-3738-49C5-9658-B972C7AEB475}" srcOrd="6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120C03-E731-47EC-B048-B576343CF012}">
      <dsp:nvSpPr>
        <dsp:cNvPr id="0" name=""/>
        <dsp:cNvSpPr/>
      </dsp:nvSpPr>
      <dsp:spPr>
        <a:xfrm>
          <a:off x="30913" y="1401"/>
          <a:ext cx="2466248" cy="890763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1.Нормативно-правовое сопровождение</a:t>
          </a:r>
        </a:p>
      </dsp:txBody>
      <dsp:txXfrm>
        <a:off x="476295" y="1401"/>
        <a:ext cx="1575485" cy="890763"/>
      </dsp:txXfrm>
    </dsp:sp>
    <dsp:sp modelId="{6F0CB4A5-CDA4-431C-8A30-5650B4D8AF36}">
      <dsp:nvSpPr>
        <dsp:cNvPr id="0" name=""/>
        <dsp:cNvSpPr/>
      </dsp:nvSpPr>
      <dsp:spPr>
        <a:xfrm>
          <a:off x="2168086" y="26578"/>
          <a:ext cx="2245197" cy="840410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1.1 Целевая модель наставничества</a:t>
          </a:r>
        </a:p>
      </dsp:txBody>
      <dsp:txXfrm>
        <a:off x="2588291" y="26578"/>
        <a:ext cx="1404787" cy="840410"/>
      </dsp:txXfrm>
    </dsp:sp>
    <dsp:sp modelId="{04AB2C90-12E1-4869-8735-362CB9DF7730}">
      <dsp:nvSpPr>
        <dsp:cNvPr id="0" name=""/>
        <dsp:cNvSpPr/>
      </dsp:nvSpPr>
      <dsp:spPr>
        <a:xfrm>
          <a:off x="4119140" y="26578"/>
          <a:ext cx="2101025" cy="840410"/>
        </a:xfrm>
        <a:prstGeom prst="chevron">
          <a:avLst/>
        </a:prstGeom>
        <a:solidFill>
          <a:schemeClr val="accent5">
            <a:tint val="40000"/>
            <a:alpha val="90000"/>
            <a:hueOff val="-767177"/>
            <a:satOff val="3447"/>
            <a:lumOff val="237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767177"/>
              <a:satOff val="3447"/>
              <a:lumOff val="2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1.2 Договоры сотрудничества с ОО</a:t>
          </a:r>
        </a:p>
      </dsp:txBody>
      <dsp:txXfrm>
        <a:off x="4539345" y="26578"/>
        <a:ext cx="1260615" cy="840410"/>
      </dsp:txXfrm>
    </dsp:sp>
    <dsp:sp modelId="{C2BA8679-748A-43F6-83CA-167DABC8BC84}">
      <dsp:nvSpPr>
        <dsp:cNvPr id="0" name=""/>
        <dsp:cNvSpPr/>
      </dsp:nvSpPr>
      <dsp:spPr>
        <a:xfrm>
          <a:off x="5926021" y="26578"/>
          <a:ext cx="2370523" cy="840410"/>
        </a:xfrm>
        <a:prstGeom prst="chevron">
          <a:avLst/>
        </a:prstGeom>
        <a:solidFill>
          <a:schemeClr val="accent5">
            <a:tint val="40000"/>
            <a:alpha val="90000"/>
            <a:hueOff val="-1534355"/>
            <a:satOff val="6893"/>
            <a:lumOff val="474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1534355"/>
              <a:satOff val="6893"/>
              <a:lumOff val="4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1.3 Дорожная карта по реализации модели</a:t>
          </a:r>
        </a:p>
      </dsp:txBody>
      <dsp:txXfrm>
        <a:off x="6346226" y="26578"/>
        <a:ext cx="1530113" cy="840410"/>
      </dsp:txXfrm>
    </dsp:sp>
    <dsp:sp modelId="{166D6AA4-C3F5-40EF-9CE5-E3C9577392E6}">
      <dsp:nvSpPr>
        <dsp:cNvPr id="0" name=""/>
        <dsp:cNvSpPr/>
      </dsp:nvSpPr>
      <dsp:spPr>
        <a:xfrm>
          <a:off x="30913" y="1033921"/>
          <a:ext cx="2466248" cy="890763"/>
        </a:xfrm>
        <a:prstGeom prst="chevron">
          <a:avLst/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2.Мероприятия НАСТАВНИКА</a:t>
          </a:r>
        </a:p>
      </dsp:txBody>
      <dsp:txXfrm>
        <a:off x="476295" y="1033921"/>
        <a:ext cx="1575485" cy="890763"/>
      </dsp:txXfrm>
    </dsp:sp>
    <dsp:sp modelId="{9F3CF110-F0A8-4F80-A500-4FB65FADC430}">
      <dsp:nvSpPr>
        <dsp:cNvPr id="0" name=""/>
        <dsp:cNvSpPr/>
      </dsp:nvSpPr>
      <dsp:spPr>
        <a:xfrm>
          <a:off x="2141434" y="1054442"/>
          <a:ext cx="2342937" cy="840410"/>
        </a:xfrm>
        <a:prstGeom prst="chevron">
          <a:avLst/>
        </a:prstGeom>
        <a:solidFill>
          <a:schemeClr val="accent5">
            <a:tint val="40000"/>
            <a:alpha val="90000"/>
            <a:hueOff val="-2301532"/>
            <a:satOff val="10340"/>
            <a:lumOff val="711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2301532"/>
              <a:satOff val="10340"/>
              <a:lumOff val="71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2.1 Установочные консультации. семинары, </a:t>
          </a:r>
          <a:r>
            <a:rPr lang="ru-RU" sz="1400" kern="1200" dirty="0" err="1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лин</a:t>
          </a:r>
          <a:r>
            <a:rPr lang="ru-RU" sz="1400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-экскурсии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61639" y="1054442"/>
        <a:ext cx="1502527" cy="840410"/>
      </dsp:txXfrm>
    </dsp:sp>
    <dsp:sp modelId="{68A50D64-2FC1-4C67-B37B-04270CCC3947}">
      <dsp:nvSpPr>
        <dsp:cNvPr id="0" name=""/>
        <dsp:cNvSpPr/>
      </dsp:nvSpPr>
      <dsp:spPr>
        <a:xfrm>
          <a:off x="4216879" y="1059098"/>
          <a:ext cx="2319237" cy="840410"/>
        </a:xfrm>
        <a:prstGeom prst="chevron">
          <a:avLst/>
        </a:prstGeom>
        <a:solidFill>
          <a:schemeClr val="accent5">
            <a:tint val="40000"/>
            <a:alpha val="90000"/>
            <a:hueOff val="-3068709"/>
            <a:satOff val="13787"/>
            <a:lumOff val="948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3068709"/>
              <a:satOff val="13787"/>
              <a:lumOff val="94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2.2 Фабрика процессов по завершенному проекту НАСТАВНИКА</a:t>
          </a:r>
        </a:p>
      </dsp:txBody>
      <dsp:txXfrm>
        <a:off x="4637084" y="1059098"/>
        <a:ext cx="1478827" cy="840410"/>
      </dsp:txXfrm>
    </dsp:sp>
    <dsp:sp modelId="{5D81E6DF-85BA-4EE3-8F7C-EE994F46205E}">
      <dsp:nvSpPr>
        <dsp:cNvPr id="0" name=""/>
        <dsp:cNvSpPr/>
      </dsp:nvSpPr>
      <dsp:spPr>
        <a:xfrm>
          <a:off x="6241973" y="1059098"/>
          <a:ext cx="2165190" cy="840410"/>
        </a:xfrm>
        <a:prstGeom prst="chevron">
          <a:avLst/>
        </a:prstGeom>
        <a:solidFill>
          <a:schemeClr val="accent5">
            <a:tint val="40000"/>
            <a:alpha val="90000"/>
            <a:hueOff val="-3835886"/>
            <a:satOff val="17233"/>
            <a:lumOff val="1185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3835886"/>
              <a:satOff val="17233"/>
              <a:lumOff val="11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>
              <a:latin typeface="Times New Roman" panose="02020603050405020304" pitchFamily="18" charset="0"/>
              <a:cs typeface="Times New Roman" panose="02020603050405020304" pitchFamily="18" charset="0"/>
            </a:rPr>
            <a:t>2.3 «Ярмарка ежей»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62178" y="1059098"/>
        <a:ext cx="1324780" cy="840410"/>
      </dsp:txXfrm>
    </dsp:sp>
    <dsp:sp modelId="{07AFF497-3F47-43BE-99FB-C3ED18726484}">
      <dsp:nvSpPr>
        <dsp:cNvPr id="0" name=""/>
        <dsp:cNvSpPr/>
      </dsp:nvSpPr>
      <dsp:spPr>
        <a:xfrm>
          <a:off x="30913" y="2066440"/>
          <a:ext cx="2712549" cy="1012542"/>
        </a:xfrm>
        <a:prstGeom prst="chevron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3.Самостоятельная работа по проектам НАСТАЛЯЕМ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ЫХ</a:t>
          </a:r>
        </a:p>
      </dsp:txBody>
      <dsp:txXfrm>
        <a:off x="537184" y="2066440"/>
        <a:ext cx="1700007" cy="1012542"/>
      </dsp:txXfrm>
    </dsp:sp>
    <dsp:sp modelId="{962D7B41-2594-4F52-B7B1-592E0DDE0F2D}">
      <dsp:nvSpPr>
        <dsp:cNvPr id="0" name=""/>
        <dsp:cNvSpPr/>
      </dsp:nvSpPr>
      <dsp:spPr>
        <a:xfrm>
          <a:off x="2414387" y="2152507"/>
          <a:ext cx="2101025" cy="840410"/>
        </a:xfrm>
        <a:prstGeom prst="chevron">
          <a:avLst/>
        </a:prstGeom>
        <a:solidFill>
          <a:schemeClr val="accent5">
            <a:tint val="40000"/>
            <a:alpha val="90000"/>
            <a:hueOff val="-4603064"/>
            <a:satOff val="20680"/>
            <a:lumOff val="1422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4603064"/>
              <a:satOff val="20680"/>
              <a:lumOff val="14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3.1 Каскад управленческих проектов </a:t>
          </a:r>
        </a:p>
      </dsp:txBody>
      <dsp:txXfrm>
        <a:off x="2834592" y="2152507"/>
        <a:ext cx="1260615" cy="840410"/>
      </dsp:txXfrm>
    </dsp:sp>
    <dsp:sp modelId="{18E3BF62-E680-4CB1-830E-B8E321418945}">
      <dsp:nvSpPr>
        <dsp:cNvPr id="0" name=""/>
        <dsp:cNvSpPr/>
      </dsp:nvSpPr>
      <dsp:spPr>
        <a:xfrm>
          <a:off x="4221268" y="2152507"/>
          <a:ext cx="2101025" cy="840410"/>
        </a:xfrm>
        <a:prstGeom prst="chevron">
          <a:avLst/>
        </a:prstGeom>
        <a:solidFill>
          <a:schemeClr val="accent5">
            <a:tint val="40000"/>
            <a:alpha val="90000"/>
            <a:hueOff val="-5370241"/>
            <a:satOff val="24126"/>
            <a:lumOff val="1658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5370241"/>
              <a:satOff val="24126"/>
              <a:lumOff val="16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3.2 Каскад основных процессов</a:t>
          </a:r>
        </a:p>
        <a:p>
          <a:pPr algn="ctr">
            <a:spcBef>
              <a:spcPct val="0"/>
            </a:spcBef>
            <a:buNone/>
          </a:pP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41473" y="2152507"/>
        <a:ext cx="1260615" cy="840410"/>
      </dsp:txXfrm>
    </dsp:sp>
    <dsp:sp modelId="{45679E43-2D78-4AFD-A8D6-C43D40621187}">
      <dsp:nvSpPr>
        <dsp:cNvPr id="0" name=""/>
        <dsp:cNvSpPr/>
      </dsp:nvSpPr>
      <dsp:spPr>
        <a:xfrm>
          <a:off x="6028150" y="2152507"/>
          <a:ext cx="2466393" cy="840410"/>
        </a:xfrm>
        <a:prstGeom prst="chevron">
          <a:avLst/>
        </a:prstGeom>
        <a:solidFill>
          <a:schemeClr val="accent5">
            <a:tint val="40000"/>
            <a:alpha val="90000"/>
            <a:hueOff val="-6137418"/>
            <a:satOff val="27573"/>
            <a:lumOff val="1895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6137418"/>
              <a:satOff val="27573"/>
              <a:lumOff val="18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3.3 Каскад обеспечивающих процессов</a:t>
          </a:r>
        </a:p>
      </dsp:txBody>
      <dsp:txXfrm>
        <a:off x="6448355" y="2152507"/>
        <a:ext cx="1625983" cy="840410"/>
      </dsp:txXfrm>
    </dsp:sp>
    <dsp:sp modelId="{F14BB26D-FFAC-4298-BC70-5D9E9F5307B3}">
      <dsp:nvSpPr>
        <dsp:cNvPr id="0" name=""/>
        <dsp:cNvSpPr/>
      </dsp:nvSpPr>
      <dsp:spPr>
        <a:xfrm>
          <a:off x="0" y="3216749"/>
          <a:ext cx="2721839" cy="1012542"/>
        </a:xfrm>
        <a:prstGeom prst="chevron">
          <a:avLst/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 Обобщение опыта НАСТАВНИКА и НАСТАВЛЯЕМЫХ</a:t>
          </a:r>
        </a:p>
      </dsp:txBody>
      <dsp:txXfrm>
        <a:off x="506271" y="3216749"/>
        <a:ext cx="1709297" cy="1012542"/>
      </dsp:txXfrm>
    </dsp:sp>
    <dsp:sp modelId="{3461B181-5B76-4530-9F5C-8ABB8BFCA246}">
      <dsp:nvSpPr>
        <dsp:cNvPr id="0" name=""/>
        <dsp:cNvSpPr/>
      </dsp:nvSpPr>
      <dsp:spPr>
        <a:xfrm>
          <a:off x="2423677" y="3306805"/>
          <a:ext cx="2101025" cy="840410"/>
        </a:xfrm>
        <a:prstGeom prst="chevron">
          <a:avLst/>
        </a:prstGeom>
        <a:solidFill>
          <a:schemeClr val="accent5">
            <a:tint val="40000"/>
            <a:alpha val="90000"/>
            <a:hueOff val="-6904595"/>
            <a:satOff val="31020"/>
            <a:lumOff val="2132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6904595"/>
              <a:satOff val="31020"/>
              <a:lumOff val="213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4.1 Публичная защита проектов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НАСТАВЛЯЕМЫХ</a:t>
          </a:r>
        </a:p>
      </dsp:txBody>
      <dsp:txXfrm>
        <a:off x="2843882" y="3306805"/>
        <a:ext cx="1260615" cy="840410"/>
      </dsp:txXfrm>
    </dsp:sp>
    <dsp:sp modelId="{522A6691-C314-4780-8FEC-1877C18DAA7F}">
      <dsp:nvSpPr>
        <dsp:cNvPr id="0" name=""/>
        <dsp:cNvSpPr/>
      </dsp:nvSpPr>
      <dsp:spPr>
        <a:xfrm>
          <a:off x="4230558" y="3306805"/>
          <a:ext cx="2178153" cy="840410"/>
        </a:xfrm>
        <a:prstGeom prst="chevron">
          <a:avLst/>
        </a:prstGeom>
        <a:solidFill>
          <a:schemeClr val="accent5">
            <a:tint val="40000"/>
            <a:alpha val="90000"/>
            <a:hueOff val="-7671773"/>
            <a:satOff val="34466"/>
            <a:lumOff val="2369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7671773"/>
              <a:satOff val="34466"/>
              <a:lumOff val="23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4.2Тиражирование опыта </a:t>
          </a: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НАСТАВНИКА</a:t>
          </a:r>
        </a:p>
      </dsp:txBody>
      <dsp:txXfrm>
        <a:off x="4650763" y="3306805"/>
        <a:ext cx="1337743" cy="840410"/>
      </dsp:txXfrm>
    </dsp:sp>
    <dsp:sp modelId="{E7A263BB-091B-4931-8A74-F14440C3CB7C}">
      <dsp:nvSpPr>
        <dsp:cNvPr id="0" name=""/>
        <dsp:cNvSpPr/>
      </dsp:nvSpPr>
      <dsp:spPr>
        <a:xfrm>
          <a:off x="6114569" y="3306805"/>
          <a:ext cx="2423469" cy="840410"/>
        </a:xfrm>
        <a:prstGeom prst="chevron">
          <a:avLst/>
        </a:prstGeom>
        <a:solidFill>
          <a:schemeClr val="accent5">
            <a:tint val="40000"/>
            <a:alpha val="90000"/>
            <a:hueOff val="-8438949"/>
            <a:satOff val="37913"/>
            <a:lumOff val="2606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8438949"/>
              <a:satOff val="37913"/>
              <a:lumOff val="26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4.3Подготовка наставляемых к КОНКУРСУ- 2025</a:t>
          </a:r>
          <a:endParaRPr lang="ru-RU" sz="1400" kern="1200" dirty="0"/>
        </a:p>
      </dsp:txBody>
      <dsp:txXfrm>
        <a:off x="6534774" y="3306805"/>
        <a:ext cx="1583059" cy="840410"/>
      </dsp:txXfrm>
    </dsp:sp>
    <dsp:sp modelId="{9C79EF2D-65C7-4B44-9EBA-BD473C3D0988}">
      <dsp:nvSpPr>
        <dsp:cNvPr id="0" name=""/>
        <dsp:cNvSpPr/>
      </dsp:nvSpPr>
      <dsp:spPr>
        <a:xfrm>
          <a:off x="25980" y="4352821"/>
          <a:ext cx="2745280" cy="1012542"/>
        </a:xfrm>
        <a:prstGeom prst="chevron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 Освещение темы  НАСТАВНИЧЕСТВА</a:t>
          </a:r>
        </a:p>
      </dsp:txBody>
      <dsp:txXfrm>
        <a:off x="532251" y="4352821"/>
        <a:ext cx="1732738" cy="1012542"/>
      </dsp:txXfrm>
    </dsp:sp>
    <dsp:sp modelId="{AD154BBD-25EE-49D3-921A-09FA0FDC5F4E}">
      <dsp:nvSpPr>
        <dsp:cNvPr id="0" name=""/>
        <dsp:cNvSpPr/>
      </dsp:nvSpPr>
      <dsp:spPr>
        <a:xfrm>
          <a:off x="2447117" y="4461103"/>
          <a:ext cx="2101025" cy="840410"/>
        </a:xfrm>
        <a:prstGeom prst="chevron">
          <a:avLst/>
        </a:prstGeom>
        <a:solidFill>
          <a:schemeClr val="accent5">
            <a:tint val="40000"/>
            <a:alpha val="90000"/>
            <a:hueOff val="-9206127"/>
            <a:satOff val="41360"/>
            <a:lumOff val="2843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9206127"/>
              <a:satOff val="41360"/>
              <a:lumOff val="284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5.1 СМИ</a:t>
          </a:r>
        </a:p>
      </dsp:txBody>
      <dsp:txXfrm>
        <a:off x="2867322" y="4461103"/>
        <a:ext cx="1260615" cy="840410"/>
      </dsp:txXfrm>
    </dsp:sp>
    <dsp:sp modelId="{C3817221-86B9-46DB-85A7-8213B2FF40FA}">
      <dsp:nvSpPr>
        <dsp:cNvPr id="0" name=""/>
        <dsp:cNvSpPr/>
      </dsp:nvSpPr>
      <dsp:spPr>
        <a:xfrm>
          <a:off x="4253999" y="4461103"/>
          <a:ext cx="2101025" cy="840410"/>
        </a:xfrm>
        <a:prstGeom prst="chevron">
          <a:avLst/>
        </a:prstGeom>
        <a:solidFill>
          <a:schemeClr val="accent5">
            <a:tint val="40000"/>
            <a:alpha val="90000"/>
            <a:hueOff val="-9973304"/>
            <a:satOff val="44806"/>
            <a:lumOff val="308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9973304"/>
              <a:satOff val="44806"/>
              <a:lumOff val="30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5.2 Сетевое сообщество БО</a:t>
          </a:r>
        </a:p>
      </dsp:txBody>
      <dsp:txXfrm>
        <a:off x="4674204" y="4461103"/>
        <a:ext cx="1260615" cy="840410"/>
      </dsp:txXfrm>
    </dsp:sp>
    <dsp:sp modelId="{716E05B3-3738-49C5-9658-B972C7AEB475}">
      <dsp:nvSpPr>
        <dsp:cNvPr id="0" name=""/>
        <dsp:cNvSpPr/>
      </dsp:nvSpPr>
      <dsp:spPr>
        <a:xfrm>
          <a:off x="6060880" y="4461103"/>
          <a:ext cx="2341067" cy="840410"/>
        </a:xfrm>
        <a:prstGeom prst="chevron">
          <a:avLst/>
        </a:prstGeom>
        <a:solidFill>
          <a:schemeClr val="accent5">
            <a:tint val="40000"/>
            <a:alpha val="90000"/>
            <a:hueOff val="-10740482"/>
            <a:satOff val="48253"/>
            <a:lumOff val="3317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10740482"/>
              <a:satOff val="48253"/>
              <a:lumOff val="33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5.3 Публикации по наставничеству </a:t>
          </a:r>
        </a:p>
      </dsp:txBody>
      <dsp:txXfrm>
        <a:off x="6481085" y="4461103"/>
        <a:ext cx="1500657" cy="8404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63E80-F3C1-40E1-ADE6-7667B802929F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D8501-3B49-49BD-834F-769B3A01D1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872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D8501-3B49-49BD-834F-769B3A01D1A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100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3154-E84C-41DF-B5DA-EC6BBDAF4A27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6EF6-91A9-45D4-90F2-6D7F1684EEAD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6FB03-7E63-4E96-8E71-64D8AAAA05E5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10540-5065-4154-B575-25F045956217}" type="datetime1">
              <a:rPr lang="ru-RU" smtClean="0"/>
              <a:t>08.04.2025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9B64-BEA0-4646-B2DC-9848AD041FF0}" type="datetime1">
              <a:rPr lang="ru-RU" smtClean="0"/>
              <a:t>08.04.2025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4C0B-81BA-44B0-9873-B784BFDAA5C9}" type="datetime1">
              <a:rPr lang="ru-RU" smtClean="0"/>
              <a:t>08.04.2025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93CF4-D6E8-4C91-A0C2-281C5183E81D}" type="datetime1">
              <a:rPr lang="ru-RU" smtClean="0"/>
              <a:t>08.04.2025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A916-F477-4046-8D7F-52FEE71D902C}" type="datetime1">
              <a:rPr lang="ru-RU" smtClean="0"/>
              <a:t>08.04.2025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3FF46-2893-462E-B2F1-225924908D8D}" type="datetime1">
              <a:rPr lang="ru-RU" smtClean="0"/>
              <a:t>08.04.2025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411B-D92D-4D4A-AE7C-DA3B657800A4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F3428-DA13-4CD4-A0C1-213CC02A17F0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3BC51-48CD-4653-BB47-5F4125556576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5.png"/><Relationship Id="rId4" Type="http://schemas.openxmlformats.org/officeDocument/2006/relationships/image" Target="../media/image12.png"/><Relationship Id="rId9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A4A1D50-C345-4A34-88BD-4C0B81EE5703}"/>
              </a:ext>
            </a:extLst>
          </p:cNvPr>
          <p:cNvSpPr txBox="1"/>
          <p:nvPr/>
        </p:nvSpPr>
        <p:spPr>
          <a:xfrm>
            <a:off x="2921194" y="3969313"/>
            <a:ext cx="436378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/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C5848D-E353-4493-B4C3-0DA0BB73400D}"/>
              </a:ext>
            </a:extLst>
          </p:cNvPr>
          <p:cNvSpPr txBox="1"/>
          <p:nvPr/>
        </p:nvSpPr>
        <p:spPr>
          <a:xfrm>
            <a:off x="3258108" y="5880034"/>
            <a:ext cx="262778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 -2025 г.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065420E-4AF6-420E-9280-9D0D0C21892B}"/>
              </a:ext>
            </a:extLst>
          </p:cNvPr>
          <p:cNvSpPr txBox="1"/>
          <p:nvPr/>
        </p:nvSpPr>
        <p:spPr>
          <a:xfrm>
            <a:off x="956125" y="2803307"/>
            <a:ext cx="7375763" cy="187743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/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НАСТАВНИЧЕСТВО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способ популяризации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бережливых технологий в ОО (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межорганизационный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6D5CC0-2C4B-40AC-A541-9D569228FD7F}"/>
              </a:ext>
            </a:extLst>
          </p:cNvPr>
          <p:cNvSpPr txBox="1"/>
          <p:nvPr/>
        </p:nvSpPr>
        <p:spPr>
          <a:xfrm>
            <a:off x="1511043" y="2639315"/>
            <a:ext cx="6408712" cy="6771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образовательной организации</a:t>
            </a:r>
          </a:p>
          <a:p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16B4881-ED50-4E76-9F03-C873FD5E9474}"/>
              </a:ext>
            </a:extLst>
          </p:cNvPr>
          <p:cNvSpPr txBox="1"/>
          <p:nvPr/>
        </p:nvSpPr>
        <p:spPr>
          <a:xfrm>
            <a:off x="3923928" y="4816591"/>
            <a:ext cx="4851575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dirty="0"/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Должность руководителя ОО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Ф.И.О…………………………….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0DD9022-8594-4AC7-BA8C-F5A880A47C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135" y="837833"/>
            <a:ext cx="4752528" cy="150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803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318"/>
    </mc:Choice>
    <mc:Fallback xmlns="">
      <p:transition spd="slow" advTm="1731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entury Gothic"/>
              </a:rPr>
              <a:t>НАСТАВНИЧЕСТВО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" name="Объект 2">
            <a:extLst/>
          </p:cNvPr>
          <p:cNvSpPr>
            <a:spLocks noGrp="1"/>
          </p:cNvSpPr>
          <p:nvPr>
            <p:ph idx="1"/>
          </p:nvPr>
        </p:nvSpPr>
        <p:spPr>
          <a:xfrm>
            <a:off x="323850" y="1628775"/>
            <a:ext cx="8640763" cy="3669697"/>
          </a:xfrm>
        </p:spPr>
        <p:txBody>
          <a:bodyPr rtlCol="0">
            <a:normAutofit fontScale="77500" lnSpcReduction="20000"/>
          </a:bodyPr>
          <a:lstStyle/>
          <a:p>
            <a:pPr lvl="0" algn="just">
              <a:lnSpc>
                <a:spcPct val="90000"/>
              </a:lnSpc>
              <a:buClr>
                <a:srgbClr val="002060"/>
              </a:buClr>
              <a:buSzPts val="1080"/>
            </a:pP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entury Gothic"/>
                <a:cs typeface="Times New Roman" panose="02020603050405020304" pitchFamily="18" charset="0"/>
                <a:sym typeface="Century Gothic"/>
              </a:rPr>
              <a:t>НАСТАВНИЧЕСТВО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entury Gothic"/>
                <a:cs typeface="Times New Roman" panose="02020603050405020304" pitchFamily="18" charset="0"/>
                <a:sym typeface="Century Gothic"/>
              </a:rPr>
              <a:t> - универсальная технология передачи опыта, знаний, формирования навыков, компетенций,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entury Gothic"/>
                <a:cs typeface="Times New Roman" panose="02020603050405020304" pitchFamily="18" charset="0"/>
                <a:sym typeface="Century Gothic"/>
              </a:rPr>
              <a:t>метакомпетенций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entury Gothic"/>
                <a:cs typeface="Times New Roman" panose="02020603050405020304" pitchFamily="18" charset="0"/>
                <a:sym typeface="Century Gothic"/>
              </a:rPr>
              <a:t> и ценностей через неформальное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entury Gothic"/>
                <a:cs typeface="Times New Roman" panose="02020603050405020304" pitchFamily="18" charset="0"/>
                <a:sym typeface="Century Gothic"/>
              </a:rPr>
              <a:t>взаимообогащающее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entury Gothic"/>
                <a:cs typeface="Times New Roman" panose="02020603050405020304" pitchFamily="18" charset="0"/>
                <a:sym typeface="Century Gothic"/>
              </a:rPr>
              <a:t> общение, основанное на доверии и партнерстве.</a:t>
            </a:r>
          </a:p>
          <a:p>
            <a:pPr lvl="0" algn="just">
              <a:lnSpc>
                <a:spcPct val="90000"/>
              </a:lnSpc>
              <a:buClr>
                <a:srgbClr val="002060"/>
              </a:buClr>
              <a:buSzPts val="1080"/>
            </a:pPr>
            <a:endParaRPr lang="ru-RU" sz="3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entury Gothic"/>
              <a:cs typeface="Times New Roman" panose="02020603050405020304" pitchFamily="18" charset="0"/>
              <a:sym typeface="Century Gothic"/>
            </a:endParaRPr>
          </a:p>
          <a:p>
            <a:pPr lvl="0" algn="just">
              <a:lnSpc>
                <a:spcPct val="90000"/>
              </a:lnSpc>
              <a:buClr>
                <a:srgbClr val="002060"/>
              </a:buClr>
              <a:buSzPts val="1080"/>
            </a:pPr>
            <a:endParaRPr lang="ru-RU" sz="3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entury Gothic"/>
              <a:cs typeface="Times New Roman" panose="02020603050405020304" pitchFamily="18" charset="0"/>
              <a:sym typeface="Century Gothic"/>
            </a:endParaRPr>
          </a:p>
          <a:p>
            <a:pPr lvl="0" algn="just">
              <a:lnSpc>
                <a:spcPct val="90000"/>
              </a:lnSpc>
              <a:buClr>
                <a:srgbClr val="002060"/>
              </a:buClr>
              <a:buSzPts val="1080"/>
            </a:pP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entury Gothic"/>
                <a:cs typeface="Times New Roman" panose="02020603050405020304" pitchFamily="18" charset="0"/>
                <a:sym typeface="Century Gothic"/>
              </a:rPr>
              <a:t>ЦЕЛЬ СИСТЕМЫ НАСТАВНИЧЕСТВА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entury Gothic"/>
                <a:cs typeface="Times New Roman" panose="02020603050405020304" pitchFamily="18" charset="0"/>
                <a:sym typeface="Century Gothic"/>
              </a:rPr>
              <a:t> – повышение эффективности передачи знаний и навыков применения технологий, в том числе бережливых технологий в системе образования </a:t>
            </a:r>
          </a:p>
          <a:p>
            <a:pPr marL="0" indent="0" algn="just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37891" name="Рисунок 3"/>
          <p:cNvPicPr>
            <a:picLocks noChangeAspect="1" noChangeArrowheads="1"/>
          </p:cNvPicPr>
          <p:nvPr/>
        </p:nvPicPr>
        <p:blipFill>
          <a:blip r:embed="rId2"/>
          <a:srcRect t="27058" b="32184"/>
          <a:stretch>
            <a:fillRect/>
          </a:stretch>
        </p:blipFill>
        <p:spPr bwMode="auto">
          <a:xfrm>
            <a:off x="179388" y="14288"/>
            <a:ext cx="23764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6FEF73B-AA6F-4EF4-975A-B2632C93BD18}" type="slidenum">
              <a:rPr lang="ru-RU" altLang="ru-RU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 altLang="ru-RU">
              <a:solidFill>
                <a:srgbClr val="898989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022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15BA9F86-D1BB-41C8-8946-11A7D98621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5340575"/>
              </p:ext>
            </p:extLst>
          </p:nvPr>
        </p:nvGraphicFramePr>
        <p:xfrm>
          <a:off x="251520" y="788812"/>
          <a:ext cx="8568952" cy="53889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7D34990B-FF7A-4EA4-BD34-A741C2843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944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B24711-1AB1-4B3B-942B-55906E23603F}"/>
              </a:ext>
            </a:extLst>
          </p:cNvPr>
          <p:cNvSpPr txBox="1"/>
          <p:nvPr/>
        </p:nvSpPr>
        <p:spPr>
          <a:xfrm>
            <a:off x="2220351" y="658687"/>
            <a:ext cx="486003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 Целевая модель наставничества</a:t>
            </a:r>
          </a:p>
        </p:txBody>
      </p:sp>
    </p:spTree>
    <p:extLst>
      <p:ext uri="{BB962C8B-B14F-4D97-AF65-F5344CB8AC3E}">
        <p14:creationId xmlns:p14="http://schemas.microsoft.com/office/powerpoint/2010/main" val="231532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B24711-1AB1-4B3B-942B-55906E23603F}"/>
              </a:ext>
            </a:extLst>
          </p:cNvPr>
          <p:cNvSpPr txBox="1"/>
          <p:nvPr/>
        </p:nvSpPr>
        <p:spPr>
          <a:xfrm>
            <a:off x="2220351" y="658687"/>
            <a:ext cx="486003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 Договоры сотрудничества с ОО</a:t>
            </a:r>
          </a:p>
        </p:txBody>
      </p:sp>
    </p:spTree>
    <p:extLst>
      <p:ext uri="{BB962C8B-B14F-4D97-AF65-F5344CB8AC3E}">
        <p14:creationId xmlns:p14="http://schemas.microsoft.com/office/powerpoint/2010/main" val="433728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B24711-1AB1-4B3B-942B-55906E23603F}"/>
              </a:ext>
            </a:extLst>
          </p:cNvPr>
          <p:cNvSpPr txBox="1"/>
          <p:nvPr/>
        </p:nvSpPr>
        <p:spPr>
          <a:xfrm>
            <a:off x="323528" y="902386"/>
            <a:ext cx="869662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defTabSz="711200">
              <a:spcBef>
                <a:spcPct val="0"/>
              </a:spcBef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 Дорожная карта  по реализации целевой модели НАСТАВНИЧЕСТВА </a:t>
            </a:r>
          </a:p>
        </p:txBody>
      </p:sp>
    </p:spTree>
    <p:extLst>
      <p:ext uri="{BB962C8B-B14F-4D97-AF65-F5344CB8AC3E}">
        <p14:creationId xmlns:p14="http://schemas.microsoft.com/office/powerpoint/2010/main" val="3565768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B24711-1AB1-4B3B-942B-55906E23603F}"/>
              </a:ext>
            </a:extLst>
          </p:cNvPr>
          <p:cNvSpPr txBox="1"/>
          <p:nvPr/>
        </p:nvSpPr>
        <p:spPr>
          <a:xfrm>
            <a:off x="1655753" y="658687"/>
            <a:ext cx="7364403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 Установочные консультации. семинары,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-экскурсии …</a:t>
            </a:r>
          </a:p>
        </p:txBody>
      </p:sp>
    </p:spTree>
    <p:extLst>
      <p:ext uri="{BB962C8B-B14F-4D97-AF65-F5344CB8AC3E}">
        <p14:creationId xmlns:p14="http://schemas.microsoft.com/office/powerpoint/2010/main" val="1377503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FA381E9-A481-4E06-BF64-0D2E403277C5}"/>
              </a:ext>
            </a:extLst>
          </p:cNvPr>
          <p:cNvSpPr txBox="1"/>
          <p:nvPr/>
        </p:nvSpPr>
        <p:spPr>
          <a:xfrm>
            <a:off x="793332" y="551559"/>
            <a:ext cx="800615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 Проведение фабрики процессов по завершенному проекту НАСТАВНИКА (ОО)</a:t>
            </a:r>
          </a:p>
          <a:p>
            <a:pPr lvl="0" algn="ctr"/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FE729DD-D81E-48D5-8732-24F1E6BFF2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763" y="1233187"/>
            <a:ext cx="3595633" cy="239272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C96B244-5F07-4CFC-B8BC-810AFEF6EF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9" y="959793"/>
            <a:ext cx="1101055" cy="110105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31E061F-B333-4696-B5C3-CEA33E87FE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747" y="1247974"/>
            <a:ext cx="1577817" cy="224839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601CE2-B537-4A17-B7DF-CED0C608BD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9406" y="1333841"/>
            <a:ext cx="2739507" cy="19494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3559031-0CD2-4170-BE27-BA5AD91AF4E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958" y="3571918"/>
            <a:ext cx="3420503" cy="192403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26D4B93-91E3-40A2-B928-8B3D1267F21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40" b="4586"/>
          <a:stretch/>
        </p:blipFill>
        <p:spPr>
          <a:xfrm>
            <a:off x="4915825" y="3418450"/>
            <a:ext cx="3562789" cy="201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18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6EF51A8-B554-4729-B2B0-E8A1AFEC4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pic>
        <p:nvPicPr>
          <p:cNvPr id="3" name="08.02.2023">
            <a:hlinkClick r:id="" action="ppaction://media"/>
            <a:extLst>
              <a:ext uri="{FF2B5EF4-FFF2-40B4-BE49-F238E27FC236}">
                <a16:creationId xmlns:a16="http://schemas.microsoft.com/office/drawing/2014/main" id="{A35CF709-647D-4BE9-B012-3EBC763E0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857250"/>
            <a:ext cx="9144000" cy="51435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05F441C-C4AC-4528-AB74-6D9A2B2EF61F}"/>
              </a:ext>
            </a:extLst>
          </p:cNvPr>
          <p:cNvSpPr/>
          <p:nvPr/>
        </p:nvSpPr>
        <p:spPr>
          <a:xfrm>
            <a:off x="4015482" y="316984"/>
            <a:ext cx="7777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</a:t>
            </a:r>
          </a:p>
        </p:txBody>
      </p:sp>
    </p:spTree>
    <p:extLst>
      <p:ext uri="{BB962C8B-B14F-4D97-AF65-F5344CB8AC3E}">
        <p14:creationId xmlns:p14="http://schemas.microsoft.com/office/powerpoint/2010/main" val="3100514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FA381E9-A481-4E06-BF64-0D2E403277C5}"/>
              </a:ext>
            </a:extLst>
          </p:cNvPr>
          <p:cNvSpPr txBox="1"/>
          <p:nvPr/>
        </p:nvSpPr>
        <p:spPr>
          <a:xfrm>
            <a:off x="735955" y="624931"/>
            <a:ext cx="767209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 «Ярмарка ежей»</a:t>
            </a:r>
          </a:p>
        </p:txBody>
      </p:sp>
      <p:pic>
        <p:nvPicPr>
          <p:cNvPr id="10" name="Объект 10">
            <a:extLst>
              <a:ext uri="{FF2B5EF4-FFF2-40B4-BE49-F238E27FC236}">
                <a16:creationId xmlns:a16="http://schemas.microsoft.com/office/drawing/2014/main" id="{800E96BC-F974-4956-8D4D-5388D51A7E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169" t="21315" r="20169" b="10272"/>
          <a:stretch/>
        </p:blipFill>
        <p:spPr>
          <a:xfrm>
            <a:off x="5064525" y="1588673"/>
            <a:ext cx="3431285" cy="245908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51586D1-1E61-48DE-831D-52E3884801C0}"/>
              </a:ext>
            </a:extLst>
          </p:cNvPr>
          <p:cNvSpPr txBox="1"/>
          <p:nvPr/>
        </p:nvSpPr>
        <p:spPr>
          <a:xfrm>
            <a:off x="1056678" y="855179"/>
            <a:ext cx="7138532" cy="10030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400" dirty="0">
                <a:solidFill>
                  <a:srgbClr val="002060"/>
                </a:solidFill>
              </a:rPr>
              <a:t>по т</a:t>
            </a:r>
            <a:r>
              <a:rPr lang="ru-RU" sz="1400" dirty="0">
                <a:solidFill>
                  <a:srgbClr val="002060"/>
                </a:solidFill>
              </a:rPr>
              <a:t>иражировани</a:t>
            </a:r>
            <a:r>
              <a:rPr lang="en-US" sz="1400" dirty="0">
                <a:solidFill>
                  <a:srgbClr val="002060"/>
                </a:solidFill>
              </a:rPr>
              <a:t>ю</a:t>
            </a:r>
            <a:r>
              <a:rPr lang="ru-RU" sz="1400" dirty="0">
                <a:solidFill>
                  <a:srgbClr val="002060"/>
                </a:solidFill>
              </a:rPr>
              <a:t>  проекта МКДОУ «Детский сад № 24» по теме: «</a:t>
            </a:r>
            <a:r>
              <a:rPr lang="ru-RU" sz="14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Оптимизация процесса предварительной подготовки дидактических материалов для проведения образовательной деятельности по речевому развитию в подготовительной к школе группе»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9EBA9AF-62D4-4782-8F54-7FF2AA6F1E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844" y="1747744"/>
            <a:ext cx="3595633" cy="239272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99029B2-321F-4A50-97D6-F681EB49CA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27" y="4239129"/>
            <a:ext cx="3544782" cy="1993940"/>
          </a:xfrm>
          <a:prstGeom prst="rect">
            <a:avLst/>
          </a:prstGeom>
        </p:spPr>
      </p:pic>
      <p:pic>
        <p:nvPicPr>
          <p:cNvPr id="15" name="Объект 5">
            <a:extLst>
              <a:ext uri="{FF2B5EF4-FFF2-40B4-BE49-F238E27FC236}">
                <a16:creationId xmlns:a16="http://schemas.microsoft.com/office/drawing/2014/main" id="{EC417006-DD65-4091-8111-62112CEB4E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89255" y="4234622"/>
            <a:ext cx="3228139" cy="181582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3CAD910-1AED-42FD-8F4D-D61BC63D8A8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694" y="3405343"/>
            <a:ext cx="1327345" cy="126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136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FA381E9-A481-4E06-BF64-0D2E403277C5}"/>
              </a:ext>
            </a:extLst>
          </p:cNvPr>
          <p:cNvSpPr txBox="1"/>
          <p:nvPr/>
        </p:nvSpPr>
        <p:spPr>
          <a:xfrm>
            <a:off x="843844" y="658687"/>
            <a:ext cx="817631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>
              <a:buClrTx/>
              <a:buSzTx/>
              <a:buFontTx/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 Каскад проектов управленческих процессов (НАСТАВЛЯЕМЫЕ) </a:t>
            </a:r>
          </a:p>
        </p:txBody>
      </p:sp>
    </p:spTree>
    <p:extLst>
      <p:ext uri="{BB962C8B-B14F-4D97-AF65-F5344CB8AC3E}">
        <p14:creationId xmlns:p14="http://schemas.microsoft.com/office/powerpoint/2010/main" val="538628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FA381E9-A481-4E06-BF64-0D2E403277C5}"/>
              </a:ext>
            </a:extLst>
          </p:cNvPr>
          <p:cNvSpPr txBox="1"/>
          <p:nvPr/>
        </p:nvSpPr>
        <p:spPr>
          <a:xfrm>
            <a:off x="1317484" y="658687"/>
            <a:ext cx="770267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3.2   Каскад проектов основных процессов (НАСТАВЛЯЕМЫЕ) </a:t>
            </a:r>
          </a:p>
        </p:txBody>
      </p:sp>
    </p:spTree>
    <p:extLst>
      <p:ext uri="{BB962C8B-B14F-4D97-AF65-F5344CB8AC3E}">
        <p14:creationId xmlns:p14="http://schemas.microsoft.com/office/powerpoint/2010/main" val="3275706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FECAC58-2241-4AF1-9E1F-F2EF30633E8A}"/>
              </a:ext>
            </a:extLst>
          </p:cNvPr>
          <p:cNvSpPr txBox="1"/>
          <p:nvPr/>
        </p:nvSpPr>
        <p:spPr>
          <a:xfrm>
            <a:off x="1104873" y="551435"/>
            <a:ext cx="732929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3.3 Каскад проектов обеспечивающих процессов (НАСТАВЛЯЕМЫЕ)</a:t>
            </a:r>
          </a:p>
        </p:txBody>
      </p:sp>
    </p:spTree>
    <p:extLst>
      <p:ext uri="{BB962C8B-B14F-4D97-AF65-F5344CB8AC3E}">
        <p14:creationId xmlns:p14="http://schemas.microsoft.com/office/powerpoint/2010/main" val="4101557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9B3735B-2E09-4821-86C7-2E018D9F6D6D}"/>
              </a:ext>
            </a:extLst>
          </p:cNvPr>
          <p:cNvSpPr txBox="1"/>
          <p:nvPr/>
        </p:nvSpPr>
        <p:spPr>
          <a:xfrm>
            <a:off x="1171444" y="658687"/>
            <a:ext cx="751535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4.1   Публичная защита оптимизационных проектов   НАСТАВЛЯЕМЫХ</a:t>
            </a:r>
          </a:p>
        </p:txBody>
      </p:sp>
    </p:spTree>
    <p:extLst>
      <p:ext uri="{BB962C8B-B14F-4D97-AF65-F5344CB8AC3E}">
        <p14:creationId xmlns:p14="http://schemas.microsoft.com/office/powerpoint/2010/main" val="1306665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9B3735B-2E09-4821-86C7-2E018D9F6D6D}"/>
              </a:ext>
            </a:extLst>
          </p:cNvPr>
          <p:cNvSpPr txBox="1"/>
          <p:nvPr/>
        </p:nvSpPr>
        <p:spPr>
          <a:xfrm>
            <a:off x="1171444" y="658687"/>
            <a:ext cx="75153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4.2    Тиражирование опыта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НАСТАВНИКА (ОО)</a:t>
            </a:r>
          </a:p>
        </p:txBody>
      </p:sp>
    </p:spTree>
    <p:extLst>
      <p:ext uri="{BB962C8B-B14F-4D97-AF65-F5344CB8AC3E}">
        <p14:creationId xmlns:p14="http://schemas.microsoft.com/office/powerpoint/2010/main" val="2793633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9B3735B-2E09-4821-86C7-2E018D9F6D6D}"/>
              </a:ext>
            </a:extLst>
          </p:cNvPr>
          <p:cNvSpPr txBox="1"/>
          <p:nvPr/>
        </p:nvSpPr>
        <p:spPr>
          <a:xfrm>
            <a:off x="1171444" y="658687"/>
            <a:ext cx="75153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4.3  Подготовка НАСТАВЛЯЕМЫХ к КОНКУРСУ- 2025 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4286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9B3735B-2E09-4821-86C7-2E018D9F6D6D}"/>
              </a:ext>
            </a:extLst>
          </p:cNvPr>
          <p:cNvSpPr txBox="1"/>
          <p:nvPr/>
        </p:nvSpPr>
        <p:spPr>
          <a:xfrm>
            <a:off x="1171444" y="658687"/>
            <a:ext cx="75153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Освещение темы  «НАСТАВНИЧЕСТВО»</a:t>
            </a:r>
          </a:p>
        </p:txBody>
      </p:sp>
    </p:spTree>
    <p:extLst>
      <p:ext uri="{BB962C8B-B14F-4D97-AF65-F5344CB8AC3E}">
        <p14:creationId xmlns:p14="http://schemas.microsoft.com/office/powerpoint/2010/main" val="3446297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9B3735B-2E09-4821-86C7-2E018D9F6D6D}"/>
              </a:ext>
            </a:extLst>
          </p:cNvPr>
          <p:cNvSpPr txBox="1"/>
          <p:nvPr/>
        </p:nvSpPr>
        <p:spPr>
          <a:xfrm>
            <a:off x="1171444" y="658687"/>
            <a:ext cx="75153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на сайт ОП «БЕРЕЖЛИВОЕ ОБРАЗОВАНИЕ»</a:t>
            </a:r>
          </a:p>
        </p:txBody>
      </p:sp>
    </p:spTree>
    <p:extLst>
      <p:ext uri="{BB962C8B-B14F-4D97-AF65-F5344CB8AC3E}">
        <p14:creationId xmlns:p14="http://schemas.microsoft.com/office/powerpoint/2010/main" val="30338238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2006</TotalTime>
  <Words>361</Words>
  <Application>Microsoft Office PowerPoint</Application>
  <PresentationFormat>Экран (4:3)</PresentationFormat>
  <Paragraphs>89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Century Gothic</vt:lpstr>
      <vt:lpstr>Times New Roman</vt:lpstr>
      <vt:lpstr>Тема Office</vt:lpstr>
      <vt:lpstr>Челябинская область</vt:lpstr>
      <vt:lpstr>НАСТАВНИЧЕСТВО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Никольская Ольга Дмитриевна</cp:lastModifiedBy>
  <cp:revision>211</cp:revision>
  <cp:lastPrinted>2024-11-08T04:00:47Z</cp:lastPrinted>
  <dcterms:created xsi:type="dcterms:W3CDTF">2018-08-20T14:01:12Z</dcterms:created>
  <dcterms:modified xsi:type="dcterms:W3CDTF">2025-04-08T09:22:01Z</dcterms:modified>
</cp:coreProperties>
</file>