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4" r:id="rId2"/>
    <p:sldId id="306" r:id="rId3"/>
    <p:sldId id="840" r:id="rId4"/>
    <p:sldId id="829" r:id="rId5"/>
    <p:sldId id="316" r:id="rId6"/>
    <p:sldId id="830" r:id="rId7"/>
    <p:sldId id="833" r:id="rId8"/>
    <p:sldId id="831" r:id="rId9"/>
    <p:sldId id="821" r:id="rId10"/>
    <p:sldId id="690" r:id="rId11"/>
    <p:sldId id="302" r:id="rId12"/>
    <p:sldId id="304" r:id="rId13"/>
    <p:sldId id="303" r:id="rId14"/>
    <p:sldId id="305" r:id="rId15"/>
    <p:sldId id="275" r:id="rId16"/>
    <p:sldId id="309" r:id="rId17"/>
    <p:sldId id="815" r:id="rId18"/>
    <p:sldId id="816" r:id="rId19"/>
    <p:sldId id="828" r:id="rId20"/>
    <p:sldId id="841" r:id="rId21"/>
    <p:sldId id="310" r:id="rId22"/>
    <p:sldId id="834" r:id="rId23"/>
    <p:sldId id="837" r:id="rId24"/>
    <p:sldId id="838" r:id="rId25"/>
    <p:sldId id="313" r:id="rId26"/>
    <p:sldId id="839" r:id="rId2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4EA89-9FE7-4A61-BF3A-AA525A95E69C}" type="doc">
      <dgm:prSet loTypeId="urn:microsoft.com/office/officeart/2005/8/layout/bProcess4" loCatId="process" qsTypeId="urn:microsoft.com/office/officeart/2005/8/quickstyle/simple3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BACDC23-A2A8-437D-9128-F397B64EAC1D}">
      <dgm:prSet phldrT="[Текст]" custT="1"/>
      <dgm:spPr/>
      <dgm:t>
        <a:bodyPr/>
        <a:lstStyle/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сценарий методистом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3 мин.</a:t>
          </a:r>
        </a:p>
      </dgm:t>
    </dgm:pt>
    <dgm:pt modelId="{C7268D9F-1703-4054-839D-57CBCFD719B1}" type="parTrans" cxnId="{DDB12086-FF63-44FA-9807-962185819562}">
      <dgm:prSet/>
      <dgm:spPr/>
      <dgm:t>
        <a:bodyPr/>
        <a:lstStyle/>
        <a:p>
          <a:endParaRPr lang="ru-RU"/>
        </a:p>
      </dgm:t>
    </dgm:pt>
    <dgm:pt modelId="{9DE1181B-4E7A-428E-90A8-9ED96E01E2CB}" type="sibTrans" cxnId="{DDB12086-FF63-44FA-9807-962185819562}">
      <dgm:prSet/>
      <dgm:spPr/>
      <dgm:t>
        <a:bodyPr/>
        <a:lstStyle/>
        <a:p>
          <a:endParaRPr lang="ru-RU"/>
        </a:p>
      </dgm:t>
    </dgm:pt>
    <dgm:pt modelId="{58E6B292-91E7-4003-82F2-CA7567AC15D6}">
      <dgm:prSet phldrT="[Текст]" custT="1"/>
      <dgm:spPr/>
      <dgm:t>
        <a:bodyPr/>
        <a:lstStyle/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Просит сценарий у воспитателя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2 мин.</a:t>
          </a:r>
        </a:p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F82D66-4EC9-4C85-8866-3F904CAEB14D}" type="parTrans" cxnId="{491C1A19-F9F1-401F-AE94-DA39D793602D}">
      <dgm:prSet/>
      <dgm:spPr/>
      <dgm:t>
        <a:bodyPr/>
        <a:lstStyle/>
        <a:p>
          <a:endParaRPr lang="ru-RU"/>
        </a:p>
      </dgm:t>
    </dgm:pt>
    <dgm:pt modelId="{0591565C-B374-457A-B48B-458C5B30F3FC}" type="sibTrans" cxnId="{491C1A19-F9F1-401F-AE94-DA39D793602D}">
      <dgm:prSet/>
      <dgm:spPr/>
      <dgm:t>
        <a:bodyPr/>
        <a:lstStyle/>
        <a:p>
          <a:endParaRPr lang="ru-RU"/>
        </a:p>
      </dgm:t>
    </dgm:pt>
    <dgm:pt modelId="{99795220-0563-4FD8-B116-472EB1DA72E9}">
      <dgm:prSet phldrT="[Текст]" custT="1"/>
      <dgm:spPr/>
      <dgm:t>
        <a:bodyPr/>
        <a:lstStyle/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Копирует сценарий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7 мин.</a:t>
          </a:r>
        </a:p>
      </dgm:t>
    </dgm:pt>
    <dgm:pt modelId="{BB716B6A-8FD4-43B8-803C-A1BC128843A3}" type="parTrans" cxnId="{0B7ED453-A5C6-4F00-926F-E2C7F01C9EF1}">
      <dgm:prSet/>
      <dgm:spPr/>
      <dgm:t>
        <a:bodyPr/>
        <a:lstStyle/>
        <a:p>
          <a:endParaRPr lang="ru-RU"/>
        </a:p>
      </dgm:t>
    </dgm:pt>
    <dgm:pt modelId="{A09B481B-8C2B-4E26-922A-C0422B02478A}" type="sibTrans" cxnId="{0B7ED453-A5C6-4F00-926F-E2C7F01C9EF1}">
      <dgm:prSet/>
      <dgm:spPr/>
      <dgm:t>
        <a:bodyPr/>
        <a:lstStyle/>
        <a:p>
          <a:endParaRPr lang="ru-RU"/>
        </a:p>
      </dgm:t>
    </dgm:pt>
    <dgm:pt modelId="{251E491E-B479-4EB2-9ED2-85F637A934C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Читает сценарий, составляет перечень костюмов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17 мин.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ACC75-551A-4EAF-A6B8-F3AC569652E8}" type="parTrans" cxnId="{D34BB950-4B48-4D4D-BCFB-5B1A8CAEBA0F}">
      <dgm:prSet/>
      <dgm:spPr/>
      <dgm:t>
        <a:bodyPr/>
        <a:lstStyle/>
        <a:p>
          <a:endParaRPr lang="ru-RU"/>
        </a:p>
      </dgm:t>
    </dgm:pt>
    <dgm:pt modelId="{1E98FEF8-9DFF-4F54-99CD-465D969FCF65}" type="sibTrans" cxnId="{D34BB950-4B48-4D4D-BCFB-5B1A8CAEBA0F}">
      <dgm:prSet/>
      <dgm:spPr/>
      <dgm:t>
        <a:bodyPr/>
        <a:lstStyle/>
        <a:p>
          <a:endParaRPr lang="ru-RU"/>
        </a:p>
      </dgm:t>
    </dgm:pt>
    <dgm:pt modelId="{ADECEF06-AC73-463A-A891-159CFD5D819B}">
      <dgm:prSet phldrT="[Текст]" custT="1"/>
      <dgm:spPr/>
      <dgm:t>
        <a:bodyPr/>
        <a:lstStyle/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костюмов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12 мин.</a:t>
          </a:r>
        </a:p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2889E7-A80A-4C4B-9459-1E646CE1C3B4}" type="parTrans" cxnId="{455F9C68-54F4-415E-9BBF-4820C254FA25}">
      <dgm:prSet/>
      <dgm:spPr/>
      <dgm:t>
        <a:bodyPr/>
        <a:lstStyle/>
        <a:p>
          <a:endParaRPr lang="ru-RU"/>
        </a:p>
      </dgm:t>
    </dgm:pt>
    <dgm:pt modelId="{B34E0945-209B-4CAB-B643-7F00ED1815F5}" type="sibTrans" cxnId="{455F9C68-54F4-415E-9BBF-4820C254FA25}">
      <dgm:prSet/>
      <dgm:spPr/>
      <dgm:t>
        <a:bodyPr/>
        <a:lstStyle/>
        <a:p>
          <a:endParaRPr lang="ru-RU"/>
        </a:p>
      </dgm:t>
    </dgm:pt>
    <dgm:pt modelId="{1E5F8864-D242-4440-A45C-68798F0799F7}">
      <dgm:prSet phldrT="[Текст]" custT="1"/>
      <dgm:spPr/>
      <dgm:t>
        <a:bodyPr/>
        <a:lstStyle/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Берет утюг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4 мин.</a:t>
          </a:r>
        </a:p>
        <a:p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A12171-9408-4953-B3B2-2AFEDFB6BF53}" type="parTrans" cxnId="{08970FFC-9283-4CBF-9903-927AA10495A4}">
      <dgm:prSet/>
      <dgm:spPr/>
      <dgm:t>
        <a:bodyPr/>
        <a:lstStyle/>
        <a:p>
          <a:endParaRPr lang="ru-RU"/>
        </a:p>
      </dgm:t>
    </dgm:pt>
    <dgm:pt modelId="{8D61F978-4A6E-42C6-B7BF-0635F4F64C32}" type="sibTrans" cxnId="{08970FFC-9283-4CBF-9903-927AA10495A4}">
      <dgm:prSet/>
      <dgm:spPr/>
      <dgm:t>
        <a:bodyPr/>
        <a:lstStyle/>
        <a:p>
          <a:endParaRPr lang="ru-RU"/>
        </a:p>
      </dgm:t>
    </dgm:pt>
    <dgm:pt modelId="{29C07E42-F8F1-4FE8-87C8-6F226AADDA2C}">
      <dgm:prSet phldrT="[Текст]" custT="1"/>
      <dgm:spPr/>
      <dgm:t>
        <a:bodyPr/>
        <a:lstStyle/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Отутюживает костюмы</a:t>
          </a:r>
        </a:p>
        <a:p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50 мин.</a:t>
          </a:r>
        </a:p>
      </dgm:t>
    </dgm:pt>
    <dgm:pt modelId="{45571D01-D5AD-4C1F-B452-0D4C605B3588}" type="parTrans" cxnId="{7A8DB088-0E04-4FA1-AA19-B087BE4706CF}">
      <dgm:prSet/>
      <dgm:spPr/>
      <dgm:t>
        <a:bodyPr/>
        <a:lstStyle/>
        <a:p>
          <a:endParaRPr lang="ru-RU"/>
        </a:p>
      </dgm:t>
    </dgm:pt>
    <dgm:pt modelId="{C460EC7E-E81A-4D59-9411-5324678C3C7E}" type="sibTrans" cxnId="{7A8DB088-0E04-4FA1-AA19-B087BE4706CF}">
      <dgm:prSet/>
      <dgm:spPr/>
      <dgm:t>
        <a:bodyPr/>
        <a:lstStyle/>
        <a:p>
          <a:endParaRPr lang="ru-RU"/>
        </a:p>
      </dgm:t>
    </dgm:pt>
    <dgm:pt modelId="{A0CE4BE4-C911-4B5C-BDE4-DC71103946E9}" type="pres">
      <dgm:prSet presAssocID="{DCC4EA89-9FE7-4A61-BF3A-AA525A95E69C}" presName="Name0" presStyleCnt="0">
        <dgm:presLayoutVars>
          <dgm:dir/>
          <dgm:resizeHandles/>
        </dgm:presLayoutVars>
      </dgm:prSet>
      <dgm:spPr/>
    </dgm:pt>
    <dgm:pt modelId="{18DD1765-4579-4F26-9506-B487B10970E8}" type="pres">
      <dgm:prSet presAssocID="{0BACDC23-A2A8-437D-9128-F397B64EAC1D}" presName="compNode" presStyleCnt="0"/>
      <dgm:spPr/>
    </dgm:pt>
    <dgm:pt modelId="{E1ADC52F-ADB6-4FBE-990A-01A198D58735}" type="pres">
      <dgm:prSet presAssocID="{0BACDC23-A2A8-437D-9128-F397B64EAC1D}" presName="dummyConnPt" presStyleCnt="0"/>
      <dgm:spPr/>
    </dgm:pt>
    <dgm:pt modelId="{E90C55E1-85B6-4B37-A627-FD92933A426A}" type="pres">
      <dgm:prSet presAssocID="{0BACDC23-A2A8-437D-9128-F397B64EAC1D}" presName="node" presStyleLbl="node1" presStyleIdx="0" presStyleCnt="7" custLinFactNeighborX="-11983" custLinFactNeighborY="-2148">
        <dgm:presLayoutVars>
          <dgm:bulletEnabled val="1"/>
        </dgm:presLayoutVars>
      </dgm:prSet>
      <dgm:spPr/>
    </dgm:pt>
    <dgm:pt modelId="{29965FF1-5DD1-49E9-BD79-41E9C67B253C}" type="pres">
      <dgm:prSet presAssocID="{9DE1181B-4E7A-428E-90A8-9ED96E01E2CB}" presName="sibTrans" presStyleLbl="bgSibTrans2D1" presStyleIdx="0" presStyleCnt="6" custAng="0" custScaleX="98058" custScaleY="135448" custLinFactNeighborX="-4798" custLinFactNeighborY="27499"/>
      <dgm:spPr/>
    </dgm:pt>
    <dgm:pt modelId="{A732452A-C3CB-409C-BACB-AA06EFA9743A}" type="pres">
      <dgm:prSet presAssocID="{58E6B292-91E7-4003-82F2-CA7567AC15D6}" presName="compNode" presStyleCnt="0"/>
      <dgm:spPr/>
    </dgm:pt>
    <dgm:pt modelId="{25A683D0-6CCF-4A5F-B483-242B42C24A64}" type="pres">
      <dgm:prSet presAssocID="{58E6B292-91E7-4003-82F2-CA7567AC15D6}" presName="dummyConnPt" presStyleCnt="0"/>
      <dgm:spPr/>
    </dgm:pt>
    <dgm:pt modelId="{54CC85FB-D725-4BFB-8FD3-C3353DD7B1EE}" type="pres">
      <dgm:prSet presAssocID="{58E6B292-91E7-4003-82F2-CA7567AC15D6}" presName="node" presStyleLbl="node1" presStyleIdx="1" presStyleCnt="7" custLinFactNeighborX="-13486" custLinFactNeighborY="-2481">
        <dgm:presLayoutVars>
          <dgm:bulletEnabled val="1"/>
        </dgm:presLayoutVars>
      </dgm:prSet>
      <dgm:spPr/>
    </dgm:pt>
    <dgm:pt modelId="{48B4C214-69BE-4358-B896-54ADACA3E3EC}" type="pres">
      <dgm:prSet presAssocID="{0591565C-B374-457A-B48B-458C5B30F3FC}" presName="sibTrans" presStyleLbl="bgSibTrans2D1" presStyleIdx="1" presStyleCnt="6"/>
      <dgm:spPr/>
    </dgm:pt>
    <dgm:pt modelId="{6E3FD956-9545-48E5-9B0B-683712FACA48}" type="pres">
      <dgm:prSet presAssocID="{99795220-0563-4FD8-B116-472EB1DA72E9}" presName="compNode" presStyleCnt="0"/>
      <dgm:spPr/>
    </dgm:pt>
    <dgm:pt modelId="{1E28427F-FFB2-43B1-A737-BF917BF5C240}" type="pres">
      <dgm:prSet presAssocID="{99795220-0563-4FD8-B116-472EB1DA72E9}" presName="dummyConnPt" presStyleCnt="0"/>
      <dgm:spPr/>
    </dgm:pt>
    <dgm:pt modelId="{AE30911E-6236-40F9-B8A9-EDC2B0D76ACA}" type="pres">
      <dgm:prSet presAssocID="{99795220-0563-4FD8-B116-472EB1DA72E9}" presName="node" presStyleLbl="node1" presStyleIdx="2" presStyleCnt="7" custLinFactNeighborX="-6204" custLinFactNeighborY="-5793">
        <dgm:presLayoutVars>
          <dgm:bulletEnabled val="1"/>
        </dgm:presLayoutVars>
      </dgm:prSet>
      <dgm:spPr/>
    </dgm:pt>
    <dgm:pt modelId="{8C05675B-89E2-46A3-B02C-56A0F00D8187}" type="pres">
      <dgm:prSet presAssocID="{A09B481B-8C2B-4E26-922A-C0422B02478A}" presName="sibTrans" presStyleLbl="bgSibTrans2D1" presStyleIdx="2" presStyleCnt="6"/>
      <dgm:spPr/>
    </dgm:pt>
    <dgm:pt modelId="{4A02CB71-A529-4BF9-82C0-89D2030B9474}" type="pres">
      <dgm:prSet presAssocID="{251E491E-B479-4EB2-9ED2-85F637A934C5}" presName="compNode" presStyleCnt="0"/>
      <dgm:spPr/>
    </dgm:pt>
    <dgm:pt modelId="{79A470BD-AF0D-48F2-B158-618B82ADF24E}" type="pres">
      <dgm:prSet presAssocID="{251E491E-B479-4EB2-9ED2-85F637A934C5}" presName="dummyConnPt" presStyleCnt="0"/>
      <dgm:spPr/>
    </dgm:pt>
    <dgm:pt modelId="{D66B36A2-9A26-4DC5-90E3-8376E0E6318D}" type="pres">
      <dgm:prSet presAssocID="{251E491E-B479-4EB2-9ED2-85F637A934C5}" presName="node" presStyleLbl="node1" presStyleIdx="3" presStyleCnt="7" custLinFactNeighborX="-43" custLinFactNeighborY="-1821">
        <dgm:presLayoutVars>
          <dgm:bulletEnabled val="1"/>
        </dgm:presLayoutVars>
      </dgm:prSet>
      <dgm:spPr/>
    </dgm:pt>
    <dgm:pt modelId="{F2D4B2BC-28B6-4086-BC85-984A6A5E857F}" type="pres">
      <dgm:prSet presAssocID="{1E98FEF8-9DFF-4F54-99CD-465D969FCF65}" presName="sibTrans" presStyleLbl="bgSibTrans2D1" presStyleIdx="3" presStyleCnt="6"/>
      <dgm:spPr/>
    </dgm:pt>
    <dgm:pt modelId="{1FB6BAFC-77F6-491E-A911-0E80E579324F}" type="pres">
      <dgm:prSet presAssocID="{ADECEF06-AC73-463A-A891-159CFD5D819B}" presName="compNode" presStyleCnt="0"/>
      <dgm:spPr/>
    </dgm:pt>
    <dgm:pt modelId="{2B98A555-4EF0-4161-B1C0-2BA55C6CDA39}" type="pres">
      <dgm:prSet presAssocID="{ADECEF06-AC73-463A-A891-159CFD5D819B}" presName="dummyConnPt" presStyleCnt="0"/>
      <dgm:spPr/>
    </dgm:pt>
    <dgm:pt modelId="{50661A0E-7071-45D9-9096-D8E83F2D88D0}" type="pres">
      <dgm:prSet presAssocID="{ADECEF06-AC73-463A-A891-159CFD5D819B}" presName="node" presStyleLbl="node1" presStyleIdx="4" presStyleCnt="7">
        <dgm:presLayoutVars>
          <dgm:bulletEnabled val="1"/>
        </dgm:presLayoutVars>
      </dgm:prSet>
      <dgm:spPr/>
    </dgm:pt>
    <dgm:pt modelId="{9B1CB728-4ED7-4EAE-ADB9-ED708E71584F}" type="pres">
      <dgm:prSet presAssocID="{B34E0945-209B-4CAB-B643-7F00ED1815F5}" presName="sibTrans" presStyleLbl="bgSibTrans2D1" presStyleIdx="4" presStyleCnt="6"/>
      <dgm:spPr/>
    </dgm:pt>
    <dgm:pt modelId="{A0084E32-F3C2-43F6-B7E9-6F887A7B0FCE}" type="pres">
      <dgm:prSet presAssocID="{1E5F8864-D242-4440-A45C-68798F0799F7}" presName="compNode" presStyleCnt="0"/>
      <dgm:spPr/>
    </dgm:pt>
    <dgm:pt modelId="{CF02F851-FB4C-4B2D-8D04-405B0D982EC7}" type="pres">
      <dgm:prSet presAssocID="{1E5F8864-D242-4440-A45C-68798F0799F7}" presName="dummyConnPt" presStyleCnt="0"/>
      <dgm:spPr/>
    </dgm:pt>
    <dgm:pt modelId="{7581A675-2890-4EFD-AEA2-7036E8FC51F8}" type="pres">
      <dgm:prSet presAssocID="{1E5F8864-D242-4440-A45C-68798F0799F7}" presName="node" presStyleLbl="node1" presStyleIdx="5" presStyleCnt="7">
        <dgm:presLayoutVars>
          <dgm:bulletEnabled val="1"/>
        </dgm:presLayoutVars>
      </dgm:prSet>
      <dgm:spPr/>
    </dgm:pt>
    <dgm:pt modelId="{3C731886-8B63-4266-8388-797C81DB5F6D}" type="pres">
      <dgm:prSet presAssocID="{8D61F978-4A6E-42C6-B7BF-0635F4F64C32}" presName="sibTrans" presStyleLbl="bgSibTrans2D1" presStyleIdx="5" presStyleCnt="6"/>
      <dgm:spPr/>
    </dgm:pt>
    <dgm:pt modelId="{F8D5DBD8-AB26-4708-AD97-D73578B01AE8}" type="pres">
      <dgm:prSet presAssocID="{29C07E42-F8F1-4FE8-87C8-6F226AADDA2C}" presName="compNode" presStyleCnt="0"/>
      <dgm:spPr/>
    </dgm:pt>
    <dgm:pt modelId="{9DB2CDF6-E568-4475-A6F9-70AA592CFA6B}" type="pres">
      <dgm:prSet presAssocID="{29C07E42-F8F1-4FE8-87C8-6F226AADDA2C}" presName="dummyConnPt" presStyleCnt="0"/>
      <dgm:spPr/>
    </dgm:pt>
    <dgm:pt modelId="{50E043A4-BDC8-4080-965A-12EFEF7A8D51}" type="pres">
      <dgm:prSet presAssocID="{29C07E42-F8F1-4FE8-87C8-6F226AADDA2C}" presName="node" presStyleLbl="node1" presStyleIdx="6" presStyleCnt="7">
        <dgm:presLayoutVars>
          <dgm:bulletEnabled val="1"/>
        </dgm:presLayoutVars>
      </dgm:prSet>
      <dgm:spPr/>
    </dgm:pt>
  </dgm:ptLst>
  <dgm:cxnLst>
    <dgm:cxn modelId="{6A520016-0942-4445-AFA9-0F1E16CE274E}" type="presOf" srcId="{9DE1181B-4E7A-428E-90A8-9ED96E01E2CB}" destId="{29965FF1-5DD1-49E9-BD79-41E9C67B253C}" srcOrd="0" destOrd="0" presId="urn:microsoft.com/office/officeart/2005/8/layout/bProcess4"/>
    <dgm:cxn modelId="{A790D716-DADB-4708-B743-C8CBE07B9F6E}" type="presOf" srcId="{58E6B292-91E7-4003-82F2-CA7567AC15D6}" destId="{54CC85FB-D725-4BFB-8FD3-C3353DD7B1EE}" srcOrd="0" destOrd="0" presId="urn:microsoft.com/office/officeart/2005/8/layout/bProcess4"/>
    <dgm:cxn modelId="{491C1A19-F9F1-401F-AE94-DA39D793602D}" srcId="{DCC4EA89-9FE7-4A61-BF3A-AA525A95E69C}" destId="{58E6B292-91E7-4003-82F2-CA7567AC15D6}" srcOrd="1" destOrd="0" parTransId="{1BF82D66-4EC9-4C85-8866-3F904CAEB14D}" sibTransId="{0591565C-B374-457A-B48B-458C5B30F3FC}"/>
    <dgm:cxn modelId="{FD30703B-0CE6-468A-B156-5A20C7051029}" type="presOf" srcId="{1E98FEF8-9DFF-4F54-99CD-465D969FCF65}" destId="{F2D4B2BC-28B6-4086-BC85-984A6A5E857F}" srcOrd="0" destOrd="0" presId="urn:microsoft.com/office/officeart/2005/8/layout/bProcess4"/>
    <dgm:cxn modelId="{455F9C68-54F4-415E-9BBF-4820C254FA25}" srcId="{DCC4EA89-9FE7-4A61-BF3A-AA525A95E69C}" destId="{ADECEF06-AC73-463A-A891-159CFD5D819B}" srcOrd="4" destOrd="0" parTransId="{7A2889E7-A80A-4C4B-9459-1E646CE1C3B4}" sibTransId="{B34E0945-209B-4CAB-B643-7F00ED1815F5}"/>
    <dgm:cxn modelId="{1DF7CB4C-AB81-43D3-9277-C7975C2E837E}" type="presOf" srcId="{251E491E-B479-4EB2-9ED2-85F637A934C5}" destId="{D66B36A2-9A26-4DC5-90E3-8376E0E6318D}" srcOrd="0" destOrd="0" presId="urn:microsoft.com/office/officeart/2005/8/layout/bProcess4"/>
    <dgm:cxn modelId="{C3E82E6D-9231-4AF2-8028-D9FB7FCB9051}" type="presOf" srcId="{99795220-0563-4FD8-B116-472EB1DA72E9}" destId="{AE30911E-6236-40F9-B8A9-EDC2B0D76ACA}" srcOrd="0" destOrd="0" presId="urn:microsoft.com/office/officeart/2005/8/layout/bProcess4"/>
    <dgm:cxn modelId="{65CD024F-9FD0-4FEC-B8CD-4D6DBC81FD10}" type="presOf" srcId="{0BACDC23-A2A8-437D-9128-F397B64EAC1D}" destId="{E90C55E1-85B6-4B37-A627-FD92933A426A}" srcOrd="0" destOrd="0" presId="urn:microsoft.com/office/officeart/2005/8/layout/bProcess4"/>
    <dgm:cxn modelId="{D34BB950-4B48-4D4D-BCFB-5B1A8CAEBA0F}" srcId="{DCC4EA89-9FE7-4A61-BF3A-AA525A95E69C}" destId="{251E491E-B479-4EB2-9ED2-85F637A934C5}" srcOrd="3" destOrd="0" parTransId="{28BACC75-551A-4EAF-A6B8-F3AC569652E8}" sibTransId="{1E98FEF8-9DFF-4F54-99CD-465D969FCF65}"/>
    <dgm:cxn modelId="{33EE6153-5A5E-46CD-BB6E-4E4C6E970079}" type="presOf" srcId="{A09B481B-8C2B-4E26-922A-C0422B02478A}" destId="{8C05675B-89E2-46A3-B02C-56A0F00D8187}" srcOrd="0" destOrd="0" presId="urn:microsoft.com/office/officeart/2005/8/layout/bProcess4"/>
    <dgm:cxn modelId="{0B7ED453-A5C6-4F00-926F-E2C7F01C9EF1}" srcId="{DCC4EA89-9FE7-4A61-BF3A-AA525A95E69C}" destId="{99795220-0563-4FD8-B116-472EB1DA72E9}" srcOrd="2" destOrd="0" parTransId="{BB716B6A-8FD4-43B8-803C-A1BC128843A3}" sibTransId="{A09B481B-8C2B-4E26-922A-C0422B02478A}"/>
    <dgm:cxn modelId="{DDB12086-FF63-44FA-9807-962185819562}" srcId="{DCC4EA89-9FE7-4A61-BF3A-AA525A95E69C}" destId="{0BACDC23-A2A8-437D-9128-F397B64EAC1D}" srcOrd="0" destOrd="0" parTransId="{C7268D9F-1703-4054-839D-57CBCFD719B1}" sibTransId="{9DE1181B-4E7A-428E-90A8-9ED96E01E2CB}"/>
    <dgm:cxn modelId="{7A8DB088-0E04-4FA1-AA19-B087BE4706CF}" srcId="{DCC4EA89-9FE7-4A61-BF3A-AA525A95E69C}" destId="{29C07E42-F8F1-4FE8-87C8-6F226AADDA2C}" srcOrd="6" destOrd="0" parTransId="{45571D01-D5AD-4C1F-B452-0D4C605B3588}" sibTransId="{C460EC7E-E81A-4D59-9411-5324678C3C7E}"/>
    <dgm:cxn modelId="{BA90588A-16D0-4F02-B322-CD274FE6630D}" type="presOf" srcId="{B34E0945-209B-4CAB-B643-7F00ED1815F5}" destId="{9B1CB728-4ED7-4EAE-ADB9-ED708E71584F}" srcOrd="0" destOrd="0" presId="urn:microsoft.com/office/officeart/2005/8/layout/bProcess4"/>
    <dgm:cxn modelId="{4F0AF9AE-4118-4F2F-9812-1E005A0415D9}" type="presOf" srcId="{0591565C-B374-457A-B48B-458C5B30F3FC}" destId="{48B4C214-69BE-4358-B896-54ADACA3E3EC}" srcOrd="0" destOrd="0" presId="urn:microsoft.com/office/officeart/2005/8/layout/bProcess4"/>
    <dgm:cxn modelId="{B78E01D0-52A0-45B6-AA54-38CB7A7B80FD}" type="presOf" srcId="{8D61F978-4A6E-42C6-B7BF-0635F4F64C32}" destId="{3C731886-8B63-4266-8388-797C81DB5F6D}" srcOrd="0" destOrd="0" presId="urn:microsoft.com/office/officeart/2005/8/layout/bProcess4"/>
    <dgm:cxn modelId="{6AF260D2-1C43-43E5-8916-AA9933BA402F}" type="presOf" srcId="{DCC4EA89-9FE7-4A61-BF3A-AA525A95E69C}" destId="{A0CE4BE4-C911-4B5C-BDE4-DC71103946E9}" srcOrd="0" destOrd="0" presId="urn:microsoft.com/office/officeart/2005/8/layout/bProcess4"/>
    <dgm:cxn modelId="{FE77E4D7-6FFF-4B2C-879B-A8D6F45CA408}" type="presOf" srcId="{1E5F8864-D242-4440-A45C-68798F0799F7}" destId="{7581A675-2890-4EFD-AEA2-7036E8FC51F8}" srcOrd="0" destOrd="0" presId="urn:microsoft.com/office/officeart/2005/8/layout/bProcess4"/>
    <dgm:cxn modelId="{208EECDC-B352-424F-88A7-0165A274F769}" type="presOf" srcId="{29C07E42-F8F1-4FE8-87C8-6F226AADDA2C}" destId="{50E043A4-BDC8-4080-965A-12EFEF7A8D51}" srcOrd="0" destOrd="0" presId="urn:microsoft.com/office/officeart/2005/8/layout/bProcess4"/>
    <dgm:cxn modelId="{BC0424F4-315F-489E-8CA0-1A9B38E76187}" type="presOf" srcId="{ADECEF06-AC73-463A-A891-159CFD5D819B}" destId="{50661A0E-7071-45D9-9096-D8E83F2D88D0}" srcOrd="0" destOrd="0" presId="urn:microsoft.com/office/officeart/2005/8/layout/bProcess4"/>
    <dgm:cxn modelId="{08970FFC-9283-4CBF-9903-927AA10495A4}" srcId="{DCC4EA89-9FE7-4A61-BF3A-AA525A95E69C}" destId="{1E5F8864-D242-4440-A45C-68798F0799F7}" srcOrd="5" destOrd="0" parTransId="{9CA12171-9408-4953-B3B2-2AFEDFB6BF53}" sibTransId="{8D61F978-4A6E-42C6-B7BF-0635F4F64C32}"/>
    <dgm:cxn modelId="{92D6A298-7404-4ECF-9412-F561A057EE1F}" type="presParOf" srcId="{A0CE4BE4-C911-4B5C-BDE4-DC71103946E9}" destId="{18DD1765-4579-4F26-9506-B487B10970E8}" srcOrd="0" destOrd="0" presId="urn:microsoft.com/office/officeart/2005/8/layout/bProcess4"/>
    <dgm:cxn modelId="{E2FAC044-9C32-4205-A520-248DDA5A0126}" type="presParOf" srcId="{18DD1765-4579-4F26-9506-B487B10970E8}" destId="{E1ADC52F-ADB6-4FBE-990A-01A198D58735}" srcOrd="0" destOrd="0" presId="urn:microsoft.com/office/officeart/2005/8/layout/bProcess4"/>
    <dgm:cxn modelId="{4E13E02A-81BA-4D81-AB1E-F3DB7259E65C}" type="presParOf" srcId="{18DD1765-4579-4F26-9506-B487B10970E8}" destId="{E90C55E1-85B6-4B37-A627-FD92933A426A}" srcOrd="1" destOrd="0" presId="urn:microsoft.com/office/officeart/2005/8/layout/bProcess4"/>
    <dgm:cxn modelId="{1511B488-FCAE-4EFA-9BE9-A15BFC54194E}" type="presParOf" srcId="{A0CE4BE4-C911-4B5C-BDE4-DC71103946E9}" destId="{29965FF1-5DD1-49E9-BD79-41E9C67B253C}" srcOrd="1" destOrd="0" presId="urn:microsoft.com/office/officeart/2005/8/layout/bProcess4"/>
    <dgm:cxn modelId="{98FAB594-D9D2-43E3-9733-6E7B4527730D}" type="presParOf" srcId="{A0CE4BE4-C911-4B5C-BDE4-DC71103946E9}" destId="{A732452A-C3CB-409C-BACB-AA06EFA9743A}" srcOrd="2" destOrd="0" presId="urn:microsoft.com/office/officeart/2005/8/layout/bProcess4"/>
    <dgm:cxn modelId="{0CFD08CF-3FCD-4D30-BD14-4479E1651E81}" type="presParOf" srcId="{A732452A-C3CB-409C-BACB-AA06EFA9743A}" destId="{25A683D0-6CCF-4A5F-B483-242B42C24A64}" srcOrd="0" destOrd="0" presId="urn:microsoft.com/office/officeart/2005/8/layout/bProcess4"/>
    <dgm:cxn modelId="{B624D4C5-3C37-4221-BC2C-C3E7ED5079C3}" type="presParOf" srcId="{A732452A-C3CB-409C-BACB-AA06EFA9743A}" destId="{54CC85FB-D725-4BFB-8FD3-C3353DD7B1EE}" srcOrd="1" destOrd="0" presId="urn:microsoft.com/office/officeart/2005/8/layout/bProcess4"/>
    <dgm:cxn modelId="{D80F3142-E52C-49EF-A6FD-9A58FA7D525C}" type="presParOf" srcId="{A0CE4BE4-C911-4B5C-BDE4-DC71103946E9}" destId="{48B4C214-69BE-4358-B896-54ADACA3E3EC}" srcOrd="3" destOrd="0" presId="urn:microsoft.com/office/officeart/2005/8/layout/bProcess4"/>
    <dgm:cxn modelId="{F4533FD0-2E36-4FEB-951C-18733D7250E1}" type="presParOf" srcId="{A0CE4BE4-C911-4B5C-BDE4-DC71103946E9}" destId="{6E3FD956-9545-48E5-9B0B-683712FACA48}" srcOrd="4" destOrd="0" presId="urn:microsoft.com/office/officeart/2005/8/layout/bProcess4"/>
    <dgm:cxn modelId="{8EF88495-E26F-4D6D-8AE5-E31E9EC1EEE0}" type="presParOf" srcId="{6E3FD956-9545-48E5-9B0B-683712FACA48}" destId="{1E28427F-FFB2-43B1-A737-BF917BF5C240}" srcOrd="0" destOrd="0" presId="urn:microsoft.com/office/officeart/2005/8/layout/bProcess4"/>
    <dgm:cxn modelId="{FEA887D4-A220-4842-9891-D2ADADE57799}" type="presParOf" srcId="{6E3FD956-9545-48E5-9B0B-683712FACA48}" destId="{AE30911E-6236-40F9-B8A9-EDC2B0D76ACA}" srcOrd="1" destOrd="0" presId="urn:microsoft.com/office/officeart/2005/8/layout/bProcess4"/>
    <dgm:cxn modelId="{2A269588-B351-4239-A1E5-E6A0FB28F1F1}" type="presParOf" srcId="{A0CE4BE4-C911-4B5C-BDE4-DC71103946E9}" destId="{8C05675B-89E2-46A3-B02C-56A0F00D8187}" srcOrd="5" destOrd="0" presId="urn:microsoft.com/office/officeart/2005/8/layout/bProcess4"/>
    <dgm:cxn modelId="{5690E2B6-EF0E-47AB-87E4-908C79E98864}" type="presParOf" srcId="{A0CE4BE4-C911-4B5C-BDE4-DC71103946E9}" destId="{4A02CB71-A529-4BF9-82C0-89D2030B9474}" srcOrd="6" destOrd="0" presId="urn:microsoft.com/office/officeart/2005/8/layout/bProcess4"/>
    <dgm:cxn modelId="{89D62482-6E04-43A7-9639-93FBCABE405A}" type="presParOf" srcId="{4A02CB71-A529-4BF9-82C0-89D2030B9474}" destId="{79A470BD-AF0D-48F2-B158-618B82ADF24E}" srcOrd="0" destOrd="0" presId="urn:microsoft.com/office/officeart/2005/8/layout/bProcess4"/>
    <dgm:cxn modelId="{2BC2E4BC-7E0D-4F11-A931-EBA03711A714}" type="presParOf" srcId="{4A02CB71-A529-4BF9-82C0-89D2030B9474}" destId="{D66B36A2-9A26-4DC5-90E3-8376E0E6318D}" srcOrd="1" destOrd="0" presId="urn:microsoft.com/office/officeart/2005/8/layout/bProcess4"/>
    <dgm:cxn modelId="{90B4D67E-8806-4A5F-A234-1F981BF65E63}" type="presParOf" srcId="{A0CE4BE4-C911-4B5C-BDE4-DC71103946E9}" destId="{F2D4B2BC-28B6-4086-BC85-984A6A5E857F}" srcOrd="7" destOrd="0" presId="urn:microsoft.com/office/officeart/2005/8/layout/bProcess4"/>
    <dgm:cxn modelId="{E7123CA7-F42C-45A6-A8EA-0F356221F251}" type="presParOf" srcId="{A0CE4BE4-C911-4B5C-BDE4-DC71103946E9}" destId="{1FB6BAFC-77F6-491E-A911-0E80E579324F}" srcOrd="8" destOrd="0" presId="urn:microsoft.com/office/officeart/2005/8/layout/bProcess4"/>
    <dgm:cxn modelId="{9DB38D2E-0249-4F19-9C85-BEE145DD9075}" type="presParOf" srcId="{1FB6BAFC-77F6-491E-A911-0E80E579324F}" destId="{2B98A555-4EF0-4161-B1C0-2BA55C6CDA39}" srcOrd="0" destOrd="0" presId="urn:microsoft.com/office/officeart/2005/8/layout/bProcess4"/>
    <dgm:cxn modelId="{5D4CF4E9-8C6A-41DF-A916-71E8392D1B1B}" type="presParOf" srcId="{1FB6BAFC-77F6-491E-A911-0E80E579324F}" destId="{50661A0E-7071-45D9-9096-D8E83F2D88D0}" srcOrd="1" destOrd="0" presId="urn:microsoft.com/office/officeart/2005/8/layout/bProcess4"/>
    <dgm:cxn modelId="{D22A9DAD-490A-4228-9DBE-7798284EB1B6}" type="presParOf" srcId="{A0CE4BE4-C911-4B5C-BDE4-DC71103946E9}" destId="{9B1CB728-4ED7-4EAE-ADB9-ED708E71584F}" srcOrd="9" destOrd="0" presId="urn:microsoft.com/office/officeart/2005/8/layout/bProcess4"/>
    <dgm:cxn modelId="{3BB5B6EF-BFAC-432C-86FF-485DB96FC6D1}" type="presParOf" srcId="{A0CE4BE4-C911-4B5C-BDE4-DC71103946E9}" destId="{A0084E32-F3C2-43F6-B7E9-6F887A7B0FCE}" srcOrd="10" destOrd="0" presId="urn:microsoft.com/office/officeart/2005/8/layout/bProcess4"/>
    <dgm:cxn modelId="{1888E89A-6D0B-4143-AE99-9A60A669E9FA}" type="presParOf" srcId="{A0084E32-F3C2-43F6-B7E9-6F887A7B0FCE}" destId="{CF02F851-FB4C-4B2D-8D04-405B0D982EC7}" srcOrd="0" destOrd="0" presId="urn:microsoft.com/office/officeart/2005/8/layout/bProcess4"/>
    <dgm:cxn modelId="{DD3702D1-40AC-417A-944E-611FB062B6A8}" type="presParOf" srcId="{A0084E32-F3C2-43F6-B7E9-6F887A7B0FCE}" destId="{7581A675-2890-4EFD-AEA2-7036E8FC51F8}" srcOrd="1" destOrd="0" presId="urn:microsoft.com/office/officeart/2005/8/layout/bProcess4"/>
    <dgm:cxn modelId="{71F555F8-8289-4B2C-9232-37638F1F45EB}" type="presParOf" srcId="{A0CE4BE4-C911-4B5C-BDE4-DC71103946E9}" destId="{3C731886-8B63-4266-8388-797C81DB5F6D}" srcOrd="11" destOrd="0" presId="urn:microsoft.com/office/officeart/2005/8/layout/bProcess4"/>
    <dgm:cxn modelId="{B52F7157-B6BA-477E-8860-0B811B0A5853}" type="presParOf" srcId="{A0CE4BE4-C911-4B5C-BDE4-DC71103946E9}" destId="{F8D5DBD8-AB26-4708-AD97-D73578B01AE8}" srcOrd="12" destOrd="0" presId="urn:microsoft.com/office/officeart/2005/8/layout/bProcess4"/>
    <dgm:cxn modelId="{A49649C6-3C51-4963-9B0C-8955FA22CAE6}" type="presParOf" srcId="{F8D5DBD8-AB26-4708-AD97-D73578B01AE8}" destId="{9DB2CDF6-E568-4475-A6F9-70AA592CFA6B}" srcOrd="0" destOrd="0" presId="urn:microsoft.com/office/officeart/2005/8/layout/bProcess4"/>
    <dgm:cxn modelId="{44AA0D00-4C26-49F3-B418-341CD79A31E9}" type="presParOf" srcId="{F8D5DBD8-AB26-4708-AD97-D73578B01AE8}" destId="{50E043A4-BDC8-4080-965A-12EFEF7A8D51}" srcOrd="1" destOrd="0" presId="urn:microsoft.com/office/officeart/2005/8/layout/bProcess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65FF1-5DD1-49E9-BD79-41E9C67B253C}">
      <dsp:nvSpPr>
        <dsp:cNvPr id="0" name=""/>
        <dsp:cNvSpPr/>
      </dsp:nvSpPr>
      <dsp:spPr>
        <a:xfrm rot="5400000">
          <a:off x="-340389" y="902899"/>
          <a:ext cx="1259448" cy="2109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0C55E1-85B6-4B37-A627-FD92933A426A}">
      <dsp:nvSpPr>
        <dsp:cNvPr id="0" name=""/>
        <dsp:cNvSpPr/>
      </dsp:nvSpPr>
      <dsp:spPr>
        <a:xfrm>
          <a:off x="0" y="62632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сценарий методистом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мин.</a:t>
          </a:r>
        </a:p>
      </dsp:txBody>
      <dsp:txXfrm>
        <a:off x="30406" y="93038"/>
        <a:ext cx="1669420" cy="977327"/>
      </dsp:txXfrm>
    </dsp:sp>
    <dsp:sp modelId="{48B4C214-69BE-4358-B896-54ADACA3E3EC}">
      <dsp:nvSpPr>
        <dsp:cNvPr id="0" name=""/>
        <dsp:cNvSpPr/>
      </dsp:nvSpPr>
      <dsp:spPr>
        <a:xfrm rot="5400000">
          <a:off x="-275772" y="2166431"/>
          <a:ext cx="1253464" cy="1557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CC85FB-D725-4BFB-8FD3-C3353DD7B1EE}">
      <dsp:nvSpPr>
        <dsp:cNvPr id="0" name=""/>
        <dsp:cNvSpPr/>
      </dsp:nvSpPr>
      <dsp:spPr>
        <a:xfrm>
          <a:off x="0" y="1356850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Просит сценарий у воспитателя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мин.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06" y="1387256"/>
        <a:ext cx="1669420" cy="977327"/>
      </dsp:txXfrm>
    </dsp:sp>
    <dsp:sp modelId="{8C05675B-89E2-46A3-B02C-56A0F00D8187}">
      <dsp:nvSpPr>
        <dsp:cNvPr id="0" name=""/>
        <dsp:cNvSpPr/>
      </dsp:nvSpPr>
      <dsp:spPr>
        <a:xfrm rot="54314">
          <a:off x="350816" y="2821151"/>
          <a:ext cx="2299026" cy="1557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E30911E-6236-40F9-B8A9-EDC2B0D76ACA}">
      <dsp:nvSpPr>
        <dsp:cNvPr id="0" name=""/>
        <dsp:cNvSpPr/>
      </dsp:nvSpPr>
      <dsp:spPr>
        <a:xfrm>
          <a:off x="0" y="2620141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Копирует сценарий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 мин.</a:t>
          </a:r>
        </a:p>
      </dsp:txBody>
      <dsp:txXfrm>
        <a:off x="30406" y="2650547"/>
        <a:ext cx="1669420" cy="977327"/>
      </dsp:txXfrm>
    </dsp:sp>
    <dsp:sp modelId="{F2D4B2BC-28B6-4086-BC85-984A6A5E857F}">
      <dsp:nvSpPr>
        <dsp:cNvPr id="0" name=""/>
        <dsp:cNvSpPr/>
      </dsp:nvSpPr>
      <dsp:spPr>
        <a:xfrm rot="16202016">
          <a:off x="2020512" y="2199927"/>
          <a:ext cx="1268943" cy="1557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66B36A2-9A26-4DC5-90E3-8376E0E6318D}">
      <dsp:nvSpPr>
        <dsp:cNvPr id="0" name=""/>
        <dsp:cNvSpPr/>
      </dsp:nvSpPr>
      <dsp:spPr>
        <a:xfrm>
          <a:off x="2303652" y="2661375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Читает сценарий, составляет перечень костюмов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17 мин.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34058" y="2691781"/>
        <a:ext cx="1669420" cy="977327"/>
      </dsp:txXfrm>
    </dsp:sp>
    <dsp:sp modelId="{9B1CB728-4ED7-4EAE-ADB9-ED708E71584F}">
      <dsp:nvSpPr>
        <dsp:cNvPr id="0" name=""/>
        <dsp:cNvSpPr/>
      </dsp:nvSpPr>
      <dsp:spPr>
        <a:xfrm rot="16200000">
          <a:off x="2011432" y="911705"/>
          <a:ext cx="1287847" cy="1557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0661A0E-7071-45D9-9096-D8E83F2D88D0}">
      <dsp:nvSpPr>
        <dsp:cNvPr id="0" name=""/>
        <dsp:cNvSpPr/>
      </dsp:nvSpPr>
      <dsp:spPr>
        <a:xfrm>
          <a:off x="2304396" y="1382606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костюмов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 мин.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34802" y="1413012"/>
        <a:ext cx="1669420" cy="977327"/>
      </dsp:txXfrm>
    </dsp:sp>
    <dsp:sp modelId="{3C731886-8B63-4266-8388-797C81DB5F6D}">
      <dsp:nvSpPr>
        <dsp:cNvPr id="0" name=""/>
        <dsp:cNvSpPr/>
      </dsp:nvSpPr>
      <dsp:spPr>
        <a:xfrm>
          <a:off x="2660269" y="262868"/>
          <a:ext cx="2291382" cy="155720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81A675-2890-4EFD-AEA2-7036E8FC51F8}">
      <dsp:nvSpPr>
        <dsp:cNvPr id="0" name=""/>
        <dsp:cNvSpPr/>
      </dsp:nvSpPr>
      <dsp:spPr>
        <a:xfrm>
          <a:off x="2304396" y="84932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Берет утюг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мин.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34802" y="115338"/>
        <a:ext cx="1669420" cy="977327"/>
      </dsp:txXfrm>
    </dsp:sp>
    <dsp:sp modelId="{50E043A4-BDC8-4080-965A-12EFEF7A8D51}">
      <dsp:nvSpPr>
        <dsp:cNvPr id="0" name=""/>
        <dsp:cNvSpPr/>
      </dsp:nvSpPr>
      <dsp:spPr>
        <a:xfrm>
          <a:off x="4605605" y="84932"/>
          <a:ext cx="1730232" cy="1038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Отутюживает костюмы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 мин.</a:t>
          </a:r>
        </a:p>
      </dsp:txBody>
      <dsp:txXfrm>
        <a:off x="4636011" y="115338"/>
        <a:ext cx="1669420" cy="9773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iro.nnov.ru/?id=52633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11.e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jpeg"/><Relationship Id="rId7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dou55.ros-obr.ru/item/1429098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188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2195736" y="2085334"/>
            <a:ext cx="5184576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образовательной организации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849138" y="2319405"/>
            <a:ext cx="7375763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внедрению бережливых технологий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образования Челябинской области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руководителя ОО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Ф.И.О…………………………….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903391" y="3827510"/>
            <a:ext cx="76240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«…………………………………………………………………………………………………………………………………………………………………………………………...»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9" y="36296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– 2025 г.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DD149D-FFF6-4458-88BE-F3CE80F3F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493" y="608038"/>
            <a:ext cx="4334480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210EA1B-F7BF-40DF-A9BC-6908B302FACA}"/>
              </a:ext>
            </a:extLst>
          </p:cNvPr>
          <p:cNvSpPr/>
          <p:nvPr/>
        </p:nvSpPr>
        <p:spPr>
          <a:xfrm>
            <a:off x="2608739" y="617469"/>
            <a:ext cx="35760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Карточка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E04D1C-3489-4807-9048-8B34671BC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44" y="728356"/>
            <a:ext cx="7460635" cy="5287691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B7CAABB-D041-4142-AEC7-600AA7D8A8B3}"/>
              </a:ext>
            </a:extLst>
          </p:cNvPr>
          <p:cNvSpPr txBox="1">
            <a:spLocks/>
          </p:cNvSpPr>
          <p:nvPr/>
        </p:nvSpPr>
        <p:spPr>
          <a:xfrm>
            <a:off x="7292954" y="85332"/>
            <a:ext cx="165618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99469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497794-9612-4F4A-A163-8A1DEAAE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AB293DA1-88C1-4374-8771-B9CA5D186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C6524DE-3228-43E3-BCF5-F188738A637A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654420A-D91E-4D88-BE61-68E1FE13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29" y="53964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327C6AF-0C1D-4527-B144-2E530B9A1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1368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A55C66-68B7-48C9-8F5D-5F102CFFDCAB}"/>
              </a:ext>
            </a:extLst>
          </p:cNvPr>
          <p:cNvSpPr/>
          <p:nvPr/>
        </p:nvSpPr>
        <p:spPr>
          <a:xfrm>
            <a:off x="483844" y="358981"/>
            <a:ext cx="77336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и 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23765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142976" y="642917"/>
            <a:ext cx="794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пКоманд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оБРАЗЕЦ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 Руководитель и команда проекта</a:t>
            </a:r>
          </a:p>
        </p:txBody>
      </p:sp>
      <p:sp>
        <p:nvSpPr>
          <p:cNvPr id="12" name="CustomShape 2"/>
          <p:cNvSpPr/>
          <p:nvPr/>
        </p:nvSpPr>
        <p:spPr>
          <a:xfrm>
            <a:off x="3131840" y="1071546"/>
            <a:ext cx="2088232" cy="2312454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"/>
          <p:cNvSpPr/>
          <p:nvPr/>
        </p:nvSpPr>
        <p:spPr>
          <a:xfrm>
            <a:off x="142844" y="3429000"/>
            <a:ext cx="9001156" cy="2747432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57225" y="142853"/>
            <a:ext cx="2357454" cy="28575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Куликова Наталия Валерьевна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714752"/>
            <a:ext cx="17145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фото сотрудн\белянкина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714752"/>
            <a:ext cx="15716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Соколова Наталья Николаевна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3714752"/>
            <a:ext cx="164307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D:\фото сотрудн\белобородов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3714752"/>
            <a:ext cx="1547823" cy="2464612"/>
          </a:xfrm>
          <a:prstGeom prst="rect">
            <a:avLst/>
          </a:prstGeom>
          <a:noFill/>
        </p:spPr>
      </p:pic>
      <p:pic>
        <p:nvPicPr>
          <p:cNvPr id="24" name="Рисунок 23" descr="Костромина Алена Олеговна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3643314"/>
            <a:ext cx="150019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D:\фото сотрудн\Polish_20210630_12044530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6208" y="1248818"/>
            <a:ext cx="1635831" cy="2141532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428604"/>
            <a:ext cx="6886409" cy="21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E9FC0B1-9053-4ABC-9E48-0023CAE0DA97}"/>
              </a:ext>
            </a:extLst>
          </p:cNvPr>
          <p:cNvSpPr txBox="1">
            <a:spLocks/>
          </p:cNvSpPr>
          <p:nvPr/>
        </p:nvSpPr>
        <p:spPr>
          <a:xfrm>
            <a:off x="7292954" y="85332"/>
            <a:ext cx="165618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1165523184"/>
      </p:ext>
    </p:extLst>
  </p:cSld>
  <p:clrMapOvr>
    <a:masterClrMapping/>
  </p:clrMapOvr>
  <p:transition advTm="990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497794-9612-4F4A-A163-8A1DEAAE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AB293DA1-88C1-4374-8771-B9CA5D186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C6524DE-3228-43E3-BCF5-F188738A637A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654420A-D91E-4D88-BE61-68E1FE13E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29" y="46831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327C6AF-0C1D-4527-B144-2E530B9A1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1368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A55C66-68B7-48C9-8F5D-5F102CFFDCAB}"/>
              </a:ext>
            </a:extLst>
          </p:cNvPr>
          <p:cNvSpPr/>
          <p:nvPr/>
        </p:nvSpPr>
        <p:spPr>
          <a:xfrm>
            <a:off x="540845" y="605036"/>
            <a:ext cx="7711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Кейс (обстоятельства) и хронометраж оптимизируемого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37695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Содержимое 2"/>
          <p:cNvSpPr txBox="1">
            <a:spLocks/>
          </p:cNvSpPr>
          <p:nvPr/>
        </p:nvSpPr>
        <p:spPr bwMode="auto">
          <a:xfrm>
            <a:off x="836613" y="1349375"/>
            <a:ext cx="7829550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</p:txBody>
      </p:sp>
      <p:sp>
        <p:nvSpPr>
          <p:cNvPr id="92163" name="Содержимое 2"/>
          <p:cNvSpPr txBox="1">
            <a:spLocks/>
          </p:cNvSpPr>
          <p:nvPr/>
        </p:nvSpPr>
        <p:spPr bwMode="auto">
          <a:xfrm>
            <a:off x="430212" y="1099746"/>
            <a:ext cx="8713788" cy="56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 «Подготовка костюмов к утреннику» 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Вера Ивановна Ч. работает воспитателем в детском саду. Через несколько дней в группе будет проходить утренник, и сегодня Вера Ивановна решила начать к нему подготовку с подбора костюмов.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Группа, в которой работает Вера Ивановна, расположена на втором этаже детского сада в правом крыле. Утром, пока дети были на зарядке с инструктором по физкультуре, Вера Ивановна спустилась на первый этаж к методисту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чтобы взять сценарий предстоящего утренника. Поискав на полках папку с материалами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(3 мин.),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методист вспомнила, что сценарий взял воспитатель группы, находящейся рядом с группой Веры Ивановны. На обратном пути Вера Ивановна зашла в соседнюю группу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попросила сценарий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 мин.).</a:t>
            </a:r>
            <a:r>
              <a:rPr lang="ru-RU" sz="12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Так как ее коллеге тоже нужно готовиться к мероприятию, Вера Ивановна решила сделать себе копию. Кабинет заведующего, оснащенный копировальным аппаратом, находится на первом этаже здания. Спустившись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Вера Ивановна увидела входящего в детский сад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заведующего.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После того, как заведующий приступила к работе и выполнила просьбу Веры Ивановны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(7 мин),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она вернулась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группу встречать детей с зарядки.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Продолжить работу по подготовке к утреннику Вера Ивановна смогла только во время обеденного сна детей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(через 4 часа).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Она прочитала сценарий, определила какие номера выступлений нужно подготовить и сделала перечень необходимых костюмов 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(17 мин.).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Вера Ивановна решила начать с проверки наличия костюмов в детском саду, так как в случае отсутствия костюма потребуется много времени на изготовление нового. Она предупредила младшего воспитателя о том, что уходит в костюмерную.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Костюмерная находится на втором этаже в левом крыле. Вера Ивановна пошла в музыкальный зал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расположенный в центральной части этажа, так как ответственным за выдачу костюмов является музыкальный работник детского сада. Вместе с музыкальным работником они прошли в костюмерную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подбирать костюмы. Так как для хранения костюмов используются стеллажи, им пришлось пересмотреть костюмы на всех полках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(12 мин.).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результате выяснилось, что некоторых костюмов нет. Музыкальный работник сообщила, что один костюм она забрала, чтобы подшить оторвавшиеся в прошлый раз детали. Остальные костюмы можно еще поискать в комнате за сценой. Вера Ивановна попросила музыкального работника найти недостающие костюмы, сказала, что зайдет за ними позже и вернулась в свою группу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 мин.).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часа 40 минут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музыкальный работник принесла Вере Ивановне остальные костюмы. Вера Ивановна сходила на первый этаж к завхозу за утюгом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(4 мин.).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Вечером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(через 3 часа)</a:t>
            </a:r>
            <a:r>
              <a:rPr lang="ru-RU" sz="1200" b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когда всех детей из группы забрали, Вера Ивановна отутюжила костюмы </a:t>
            </a:r>
            <a:r>
              <a:rPr lang="ru-RU" sz="1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 мин.)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стала собираться домой.</a:t>
            </a:r>
          </a:p>
          <a:p>
            <a:pPr algn="ctr">
              <a:spcBef>
                <a:spcPct val="20000"/>
              </a:spcBef>
            </a:pPr>
            <a:r>
              <a:rPr lang="ru-RU" sz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А.В. Шарина, Л.В. </a:t>
            </a:r>
            <a:r>
              <a:rPr lang="ru-RU" sz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Сибирякова</a:t>
            </a:r>
            <a:r>
              <a:rPr lang="ru-RU" sz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«Формирование бережливой среды в ОО» </a:t>
            </a:r>
            <a:r>
              <a:rPr lang="en-US" sz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http://www.niro.nnov.ru/?id=52633</a:t>
            </a:r>
            <a:r>
              <a:rPr lang="ru-RU" sz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spcBef>
                <a:spcPct val="20000"/>
              </a:spcBef>
            </a:pPr>
            <a:endParaRPr lang="ru-RU" sz="1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</a:pP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0B89E2A-443F-4DCE-B506-05B48F86F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59724" cy="71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BDA109-2D0D-4661-9B01-AEF4BE6C8119}"/>
              </a:ext>
            </a:extLst>
          </p:cNvPr>
          <p:cNvSpPr txBox="1">
            <a:spLocks/>
          </p:cNvSpPr>
          <p:nvPr/>
        </p:nvSpPr>
        <p:spPr>
          <a:xfrm>
            <a:off x="755576" y="11134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47D4B9B-B093-4518-9C9E-20A844C31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577" y="37707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35D407-8ED8-42DD-89B4-ED876A782EA8}"/>
              </a:ext>
            </a:extLst>
          </p:cNvPr>
          <p:cNvSpPr/>
          <p:nvPr/>
        </p:nvSpPr>
        <p:spPr>
          <a:xfrm>
            <a:off x="223190" y="609745"/>
            <a:ext cx="869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ПОНЯТИЕ: </a:t>
            </a:r>
            <a:r>
              <a:rPr lang="ru-RU" sz="1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sng" dirty="0">
                <a:solidFill>
                  <a:srgbClr val="FF0000"/>
                </a:solidFill>
              </a:rPr>
              <a:t>Кейс – ситуация, взятая из практики, реальный случай, на котором разбираются теоретические идеи. Понятие кейс происходит от английского </a:t>
            </a:r>
            <a:r>
              <a:rPr lang="ru-RU" sz="1400" b="1" u="sng" dirty="0" err="1">
                <a:solidFill>
                  <a:srgbClr val="FF0000"/>
                </a:solidFill>
              </a:rPr>
              <a:t>case</a:t>
            </a:r>
            <a:r>
              <a:rPr lang="ru-RU" sz="1400" b="1" u="sng" dirty="0">
                <a:solidFill>
                  <a:srgbClr val="FF0000"/>
                </a:solidFill>
              </a:rPr>
              <a:t> — "обстоятельства".</a:t>
            </a:r>
            <a:endParaRPr lang="ru-RU" sz="1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5BCE5B0-21CB-4BBC-9C9F-66385922BA5C}"/>
              </a:ext>
            </a:extLst>
          </p:cNvPr>
          <p:cNvSpPr txBox="1">
            <a:spLocks/>
          </p:cNvSpPr>
          <p:nvPr/>
        </p:nvSpPr>
        <p:spPr>
          <a:xfrm>
            <a:off x="7292954" y="85332"/>
            <a:ext cx="165618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305239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7170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8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971600" y="713890"/>
            <a:ext cx="68342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 ………………………………………………………………</a:t>
            </a:r>
          </a:p>
          <a:p>
            <a:pPr algn="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и ПОСЛЕ оптимизации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28384" y="1124744"/>
            <a:ext cx="914400" cy="489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5BF7DAD-9C86-4073-8DA2-821B9171AC08}"/>
              </a:ext>
            </a:extLst>
          </p:cNvPr>
          <p:cNvSpPr/>
          <p:nvPr/>
        </p:nvSpPr>
        <p:spPr>
          <a:xfrm>
            <a:off x="5724128" y="1116312"/>
            <a:ext cx="2233197" cy="5169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на открытие 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 </a:t>
            </a:r>
            <a:endPara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Kick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</a:t>
            </a:r>
            <a:endPara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закрытия 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закрытия 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на сайте ДОО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«Бережливое образование»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r>
              <a:rPr lang="ru-RU" sz="12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39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7170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9</a:t>
            </a:fld>
            <a:endParaRPr lang="ru-RU" sz="140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81534" y="111764"/>
            <a:ext cx="77412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Графическое изображение процесса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карты текущего и целевого состояния процесса у всех могут быть разные (фото,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excel, c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хемы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). Необходимо одинаковое изображение оптимизируемого процесса.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28384" y="1124744"/>
            <a:ext cx="914400" cy="489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D115CC-5D1B-41F3-9946-82D302E2F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534" y="1157419"/>
            <a:ext cx="4572000" cy="2625072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DCCB7168-507E-4257-96E7-0F375DA5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6359" y="2862481"/>
            <a:ext cx="4031282" cy="26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6">
            <a:extLst>
              <a:ext uri="{FF2B5EF4-FFF2-40B4-BE49-F238E27FC236}">
                <a16:creationId xmlns:a16="http://schemas.microsoft.com/office/drawing/2014/main" id="{9A812375-CE16-46CB-8B77-E03CAEBECE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76104" y="2483302"/>
            <a:ext cx="1117964" cy="40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8">
            <a:extLst>
              <a:ext uri="{FF2B5EF4-FFF2-40B4-BE49-F238E27FC236}">
                <a16:creationId xmlns:a16="http://schemas.microsoft.com/office/drawing/2014/main" id="{2AF4E596-09D8-4A53-A04B-02E5B58E0DE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53499" y="5229743"/>
            <a:ext cx="1032173" cy="23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5BF7DAD-9C86-4073-8DA2-821B9171AC08}"/>
              </a:ext>
            </a:extLst>
          </p:cNvPr>
          <p:cNvSpPr/>
          <p:nvPr/>
        </p:nvSpPr>
        <p:spPr>
          <a:xfrm>
            <a:off x="5737331" y="1085598"/>
            <a:ext cx="2233197" cy="5169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на открытие 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 </a:t>
            </a:r>
            <a:endPara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Kick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</a:t>
            </a:r>
            <a:endPara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закрытия 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закрытия проекта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на сайте ДОО</a:t>
            </a:r>
          </a:p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«Бережливое образование»</a:t>
            </a: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r>
              <a:rPr lang="ru-RU" sz="1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0D453D-91EF-4011-8FC4-5917099AF6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658" y="1124937"/>
            <a:ext cx="755519" cy="75551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1B47ACD-A9F7-482F-B4E4-980AF80A5E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25" y="2805841"/>
            <a:ext cx="755519" cy="75551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0B2C0F0-1BAA-424C-829F-8E8967AD98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34" y="3642789"/>
            <a:ext cx="755519" cy="7555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1E63EE0-A30F-4AB2-98A4-5BFF690A84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973" y="4510250"/>
            <a:ext cx="755519" cy="75551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349D144-5FEA-45C3-8C76-DDAB51AC76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974" y="5355496"/>
            <a:ext cx="755519" cy="75551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B30F8A7-45FD-48C2-A763-491F134527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35" y="1989776"/>
            <a:ext cx="755519" cy="755519"/>
          </a:xfrm>
          <a:prstGeom prst="rect">
            <a:avLst/>
          </a:prstGeom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2986F848-07F9-4504-A6E8-9B5B157417DE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0B3AB89B-58D1-4BED-977D-7064C1774594}"/>
              </a:ext>
            </a:extLst>
          </p:cNvPr>
          <p:cNvSpPr txBox="1">
            <a:spLocks/>
          </p:cNvSpPr>
          <p:nvPr/>
        </p:nvSpPr>
        <p:spPr>
          <a:xfrm>
            <a:off x="3836389" y="3118783"/>
            <a:ext cx="223319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(после оптимизации)</a:t>
            </a:r>
          </a:p>
        </p:txBody>
      </p:sp>
    </p:spTree>
    <p:extLst>
      <p:ext uri="{BB962C8B-B14F-4D97-AF65-F5344CB8AC3E}">
        <p14:creationId xmlns:p14="http://schemas.microsoft.com/office/powerpoint/2010/main" val="81368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Номер слайда 2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C472FA1-B537-49B9-9A3F-1AD2F9D70823}" type="slidenum">
              <a:rPr lang="ru-RU" altLang="ru-RU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8000" y="706438"/>
            <a:ext cx="8208963" cy="1079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–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костюмов к утреннику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(обеспечивающий	 процесс)</a:t>
            </a:r>
          </a:p>
        </p:txBody>
      </p:sp>
      <p:graphicFrame>
        <p:nvGraphicFramePr>
          <p:cNvPr id="61" name="Схема 60"/>
          <p:cNvGraphicFramePr/>
          <p:nvPr>
            <p:extLst/>
          </p:nvPr>
        </p:nvGraphicFramePr>
        <p:xfrm>
          <a:off x="612162" y="1891620"/>
          <a:ext cx="6339026" cy="3803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" name="Стрелка вправо 61"/>
          <p:cNvSpPr/>
          <p:nvPr/>
        </p:nvSpPr>
        <p:spPr>
          <a:xfrm>
            <a:off x="22225" y="1830388"/>
            <a:ext cx="936625" cy="6477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вход</a:t>
            </a:r>
          </a:p>
        </p:txBody>
      </p:sp>
      <p:sp>
        <p:nvSpPr>
          <p:cNvPr id="63" name="Стрелка вправо 62"/>
          <p:cNvSpPr/>
          <p:nvPr/>
        </p:nvSpPr>
        <p:spPr>
          <a:xfrm>
            <a:off x="6886575" y="2084388"/>
            <a:ext cx="1008063" cy="6477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64" name="Овал 63"/>
          <p:cNvSpPr/>
          <p:nvPr/>
        </p:nvSpPr>
        <p:spPr>
          <a:xfrm>
            <a:off x="603250" y="2705100"/>
            <a:ext cx="287338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1</a:t>
            </a:r>
          </a:p>
        </p:txBody>
      </p:sp>
      <p:sp>
        <p:nvSpPr>
          <p:cNvPr id="65" name="Овал 64"/>
          <p:cNvSpPr/>
          <p:nvPr/>
        </p:nvSpPr>
        <p:spPr>
          <a:xfrm>
            <a:off x="603250" y="4037013"/>
            <a:ext cx="287338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2</a:t>
            </a:r>
          </a:p>
        </p:txBody>
      </p:sp>
      <p:sp>
        <p:nvSpPr>
          <p:cNvPr id="66" name="Овал 65"/>
          <p:cNvSpPr/>
          <p:nvPr/>
        </p:nvSpPr>
        <p:spPr>
          <a:xfrm>
            <a:off x="584200" y="5260975"/>
            <a:ext cx="287338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3</a:t>
            </a:r>
          </a:p>
        </p:txBody>
      </p:sp>
      <p:sp>
        <p:nvSpPr>
          <p:cNvPr id="67" name="Овал 66"/>
          <p:cNvSpPr/>
          <p:nvPr/>
        </p:nvSpPr>
        <p:spPr>
          <a:xfrm>
            <a:off x="4283075" y="5295900"/>
            <a:ext cx="288925" cy="287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4</a:t>
            </a:r>
          </a:p>
        </p:txBody>
      </p:sp>
      <p:sp>
        <p:nvSpPr>
          <p:cNvPr id="68" name="Овал 67"/>
          <p:cNvSpPr/>
          <p:nvPr/>
        </p:nvSpPr>
        <p:spPr>
          <a:xfrm>
            <a:off x="4294188" y="4005263"/>
            <a:ext cx="288925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5</a:t>
            </a:r>
          </a:p>
        </p:txBody>
      </p:sp>
      <p:sp>
        <p:nvSpPr>
          <p:cNvPr id="69" name="Овал 68"/>
          <p:cNvSpPr/>
          <p:nvPr/>
        </p:nvSpPr>
        <p:spPr>
          <a:xfrm>
            <a:off x="4324350" y="2732088"/>
            <a:ext cx="288925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6</a:t>
            </a:r>
          </a:p>
        </p:txBody>
      </p:sp>
      <p:sp>
        <p:nvSpPr>
          <p:cNvPr id="93196" name="Прямоугольник 69"/>
          <p:cNvSpPr>
            <a:spLocks noChangeArrowheads="1"/>
          </p:cNvSpPr>
          <p:nvPr/>
        </p:nvSpPr>
        <p:spPr bwMode="auto">
          <a:xfrm>
            <a:off x="5003800" y="4005263"/>
            <a:ext cx="3889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Для работы </a:t>
            </a:r>
            <a:r>
              <a:rPr lang="ru-RU" alt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ИЗМЕНЯТЬ </a:t>
            </a:r>
          </a:p>
        </p:txBody>
      </p:sp>
      <p:sp>
        <p:nvSpPr>
          <p:cNvPr id="17" name="Овал 16">
            <a:extLst/>
          </p:cNvPr>
          <p:cNvSpPr/>
          <p:nvPr/>
        </p:nvSpPr>
        <p:spPr>
          <a:xfrm>
            <a:off x="6659563" y="2708275"/>
            <a:ext cx="288925" cy="2889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7</a:t>
            </a:r>
          </a:p>
        </p:txBody>
      </p:sp>
      <p:pic>
        <p:nvPicPr>
          <p:cNvPr id="93199" name="Рисунок 1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79988" y="5251450"/>
            <a:ext cx="1409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470356-F403-4F21-9AB5-BB52183B80C7}"/>
              </a:ext>
            </a:extLst>
          </p:cNvPr>
          <p:cNvSpPr/>
          <p:nvPr/>
        </p:nvSpPr>
        <p:spPr>
          <a:xfrm>
            <a:off x="2188543" y="5149056"/>
            <a:ext cx="914400" cy="204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240 мин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2D85786-AAF1-4768-85BA-460C6A259FDF}"/>
              </a:ext>
            </a:extLst>
          </p:cNvPr>
          <p:cNvSpPr/>
          <p:nvPr/>
        </p:nvSpPr>
        <p:spPr>
          <a:xfrm>
            <a:off x="3353973" y="3024244"/>
            <a:ext cx="914400" cy="204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160 мин.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DC40D1D-663A-40BD-8D48-2E0924E5825F}"/>
              </a:ext>
            </a:extLst>
          </p:cNvPr>
          <p:cNvSpPr/>
          <p:nvPr/>
        </p:nvSpPr>
        <p:spPr>
          <a:xfrm>
            <a:off x="4522788" y="2478088"/>
            <a:ext cx="914400" cy="204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180 мин.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3C0DC993-C83D-47D7-B851-9275251D25ED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fld id="{2AD4DEC4-E446-475C-A333-F6C77385E2A3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11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 – …. мин. </a:t>
            </a: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867626"/>
              </p:ext>
            </p:extLst>
          </p:nvPr>
        </p:nvGraphicFramePr>
        <p:xfrm>
          <a:off x="483844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936723"/>
              </p:ext>
            </p:extLst>
          </p:nvPr>
        </p:nvGraphicFramePr>
        <p:xfrm>
          <a:off x="4886178" y="5071122"/>
          <a:ext cx="3928268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8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500562" y="4968296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37801" y="4692794"/>
            <a:ext cx="345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70" name="Пятно 1 60"/>
          <p:cNvSpPr/>
          <p:nvPr/>
        </p:nvSpPr>
        <p:spPr>
          <a:xfrm>
            <a:off x="2094485" y="1152667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8249263" y="111110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97" name="Пятно 1 60"/>
          <p:cNvSpPr/>
          <p:nvPr/>
        </p:nvSpPr>
        <p:spPr>
          <a:xfrm>
            <a:off x="2232024" y="464408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2" name="Пятно 1 60"/>
          <p:cNvSpPr/>
          <p:nvPr/>
        </p:nvSpPr>
        <p:spPr>
          <a:xfrm>
            <a:off x="4321174" y="288176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04" name="Пятно 1 60"/>
          <p:cNvSpPr/>
          <p:nvPr/>
        </p:nvSpPr>
        <p:spPr>
          <a:xfrm>
            <a:off x="4396783" y="110469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97767" y="465221"/>
            <a:ext cx="8893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Карта текущего состояния процесса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скриншот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excel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карты или фото)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(«.......................................................................................................................................»</a:t>
            </a: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928223"/>
              </p:ext>
            </p:extLst>
          </p:nvPr>
        </p:nvGraphicFramePr>
        <p:xfrm>
          <a:off x="2740598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741590"/>
              </p:ext>
            </p:extLst>
          </p:nvPr>
        </p:nvGraphicFramePr>
        <p:xfrm>
          <a:off x="4889426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489750"/>
              </p:ext>
            </p:extLst>
          </p:nvPr>
        </p:nvGraphicFramePr>
        <p:xfrm>
          <a:off x="6985306" y="1643238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63420"/>
              </p:ext>
            </p:extLst>
          </p:nvPr>
        </p:nvGraphicFramePr>
        <p:xfrm>
          <a:off x="411154" y="3419947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951488"/>
              </p:ext>
            </p:extLst>
          </p:nvPr>
        </p:nvGraphicFramePr>
        <p:xfrm>
          <a:off x="2748706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182563"/>
              </p:ext>
            </p:extLst>
          </p:nvPr>
        </p:nvGraphicFramePr>
        <p:xfrm>
          <a:off x="4921575" y="3424705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298984"/>
              </p:ext>
            </p:extLst>
          </p:nvPr>
        </p:nvGraphicFramePr>
        <p:xfrm>
          <a:off x="6985306" y="3442105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8" name="Таблица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36230"/>
              </p:ext>
            </p:extLst>
          </p:nvPr>
        </p:nvGraphicFramePr>
        <p:xfrm>
          <a:off x="483844" y="5187571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Таблица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652010"/>
              </p:ext>
            </p:extLst>
          </p:nvPr>
        </p:nvGraphicFramePr>
        <p:xfrm>
          <a:off x="2573274" y="5259087"/>
          <a:ext cx="1751856" cy="11521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469036" y="110469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556218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7520770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041565" y="471631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275855" y="4788114"/>
            <a:ext cx="720081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10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54852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679001" y="390673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2212459" y="553577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E13E02DE-B609-4D55-8282-852A2081BFDD}"/>
              </a:ext>
            </a:extLst>
          </p:cNvPr>
          <p:cNvSpPr txBox="1">
            <a:spLocks/>
          </p:cNvSpPr>
          <p:nvPr/>
        </p:nvSpPr>
        <p:spPr>
          <a:xfrm>
            <a:off x="7652003" y="99312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763241"/>
              </p:ext>
            </p:extLst>
          </p:nvPr>
        </p:nvGraphicFramePr>
        <p:xfrm>
          <a:off x="361949" y="1484784"/>
          <a:ext cx="7954467" cy="387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3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788578"/>
            <a:ext cx="4798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A9EC50E-8E54-43D6-86A0-97312DD3C03D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13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68918515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834933" y="1500188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федеральном уровне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7750" y="2903826"/>
            <a:ext cx="3746698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региональном уровне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76732" y="4428340"/>
            <a:ext cx="3865563" cy="1582737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……………………………………..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………………………………………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……………………………………..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4. ..........................................................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5. ...........................................................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1000100" y="550625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81220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707062" y="554355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1280975" y="47971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2707062" y="4836305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14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… мин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592668" y="4110318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0" y="1146188"/>
            <a:ext cx="889362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Карта целевого состояния процесса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или скриншот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excel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карты или фото)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«.......................................................................................................................................»</a:t>
            </a: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947789"/>
              </p:ext>
            </p:extLst>
          </p:nvPr>
        </p:nvGraphicFramePr>
        <p:xfrm>
          <a:off x="578941" y="25258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435453"/>
              </p:ext>
            </p:extLst>
          </p:nvPr>
        </p:nvGraphicFramePr>
        <p:xfrm>
          <a:off x="2824550" y="2528786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9295"/>
              </p:ext>
            </p:extLst>
          </p:nvPr>
        </p:nvGraphicFramePr>
        <p:xfrm>
          <a:off x="5076056" y="25601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27046"/>
              </p:ext>
            </p:extLst>
          </p:nvPr>
        </p:nvGraphicFramePr>
        <p:xfrm>
          <a:off x="1384548" y="417638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957293"/>
              </p:ext>
            </p:extLst>
          </p:nvPr>
        </p:nvGraphicFramePr>
        <p:xfrm>
          <a:off x="3700478" y="4155979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52120" y="210709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45" name="Облако 44">
            <a:extLst>
              <a:ext uri="{FF2B5EF4-FFF2-40B4-BE49-F238E27FC236}">
                <a16:creationId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2267744" y="195844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>
            <a:extLst>
              <a:ext uri="{FF2B5EF4-FFF2-40B4-BE49-F238E27FC236}">
                <a16:creationId xmlns:a16="http://schemas.microsoft.com/office/drawing/2014/main" id="{E460C5E6-5047-4C75-8C7B-4DE90D77B07D}"/>
              </a:ext>
            </a:extLst>
          </p:cNvPr>
          <p:cNvSpPr/>
          <p:nvPr/>
        </p:nvSpPr>
        <p:spPr>
          <a:xfrm>
            <a:off x="4283847" y="1968559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>
            <a:extLst>
              <a:ext uri="{FF2B5EF4-FFF2-40B4-BE49-F238E27FC236}">
                <a16:creationId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2945737" y="3777752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FCFCEC-6A8A-4879-960C-08B3AEDF6CD5}"/>
              </a:ext>
            </a:extLst>
          </p:cNvPr>
          <p:cNvSpPr txBox="1"/>
          <p:nvPr/>
        </p:nvSpPr>
        <p:spPr>
          <a:xfrm>
            <a:off x="5880700" y="4097744"/>
            <a:ext cx="316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110333"/>
              </p:ext>
            </p:extLst>
          </p:nvPr>
        </p:nvGraphicFramePr>
        <p:xfrm>
          <a:off x="5993927" y="4661520"/>
          <a:ext cx="2933746" cy="15544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33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" name="Облако 51">
            <a:extLst>
              <a:ext uri="{FF2B5EF4-FFF2-40B4-BE49-F238E27FC236}">
                <a16:creationId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3570083" y="3769004"/>
            <a:ext cx="631935" cy="351615"/>
          </a:xfrm>
          <a:prstGeom prst="clou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53" name="Облако 52">
            <a:extLst>
              <a:ext uri="{FF2B5EF4-FFF2-40B4-BE49-F238E27FC236}">
                <a16:creationId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4914675" y="2107098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96EF34C5-2F0D-4E38-945A-E1B26D0D8C58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15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033675"/>
              </p:ext>
            </p:extLst>
          </p:nvPr>
        </p:nvGraphicFramePr>
        <p:xfrm>
          <a:off x="361949" y="1484784"/>
          <a:ext cx="8640761" cy="4298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41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 Проблема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Ответственный</a:t>
                      </a:r>
                      <a:r>
                        <a:rPr lang="ru-RU" sz="1300" baseline="0" dirty="0"/>
                        <a:t> </a:t>
                      </a:r>
                      <a:endParaRPr lang="ru-RU"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срок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Ожидаемый результат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  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   </a:t>
                      </a: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ru-RU" altLang="ru-RU" sz="14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829723"/>
            <a:ext cx="6311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реализации проекта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5F8FFA4-254E-4F7B-AB1C-53AF1A656AA5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4108593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протекания процесса</a:t>
            </a:r>
            <a:r>
              <a:rPr lang="en-US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16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148" y="2124120"/>
            <a:ext cx="3714750" cy="18721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 ……………………………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4536" y="2103819"/>
            <a:ext cx="3714750" cy="17235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0B7B87"/>
                </a:solidFill>
                <a:cs typeface="Arial" panose="020B0604020202020204" pitchFamily="34" charset="0"/>
              </a:rPr>
              <a:t>……………………………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 или  других ресурсов:  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……………………–единицы измерения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0" y="4982770"/>
            <a:ext cx="820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pic>
        <p:nvPicPr>
          <p:cNvPr id="1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8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17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37240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содержание реализованных мероприятий и ключевого мероприятия, повлиявших на достижение целевых показателей (с указанием прямой зависимости достигнутых показателей и реализованных мероприятий)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могут быть таблицы, скриншоты, схемы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мероприятия повлияли на результат проекта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313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18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Перечень разработанных нормативных правовых или иных актов (скриншот);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Значение целевых и фактических показателей в ходе реализации проекта;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Полученный эффект (диаграммы, отражающие оптимизацию ресурсов в ходе реализации Проекта);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Примеры внедренных изменений в процессы: приобретение оборудования, программного обеспечения с указанием затрат, оптимизация ведомственного процесса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13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570705" y="667600"/>
            <a:ext cx="8002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…….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AD97AEC-75A1-464A-B045-C68FA7F0C685}"/>
              </a:ext>
            </a:extLst>
          </p:cNvPr>
          <p:cNvSpPr>
            <a:spLocks/>
          </p:cNvSpPr>
          <p:nvPr/>
        </p:nvSpPr>
        <p:spPr bwMode="auto">
          <a:xfrm>
            <a:off x="331534" y="6112616"/>
            <a:ext cx="3816424" cy="3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56E122F2-FA9D-46C9-AACC-8BAC317FE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1E42576A-E55A-42A8-949E-D3A946A4E087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35AF031-AE5A-40CB-A732-E4172B12D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76" y="48732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D4B22AF1-B6EC-48D4-A55D-5AC428001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15" y="653192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570705" y="667600"/>
            <a:ext cx="8002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подготовки костюмов к утреннику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Учителя из 438 школ получают надбавку за развитие МЭШ - Новости - МОЛНЕТ.RU">
            <a:extLst>
              <a:ext uri="{FF2B5EF4-FFF2-40B4-BE49-F238E27FC236}">
                <a16:creationId xmlns:a16="http://schemas.microsoft.com/office/drawing/2014/main" id="{09633AED-5C16-4BB3-B999-2CA25C2F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88771"/>
            <a:ext cx="3163009" cy="1788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Где распечатать документы с почты - как распечатать документ по email">
            <a:extLst>
              <a:ext uri="{FF2B5EF4-FFF2-40B4-BE49-F238E27FC236}">
                <a16:creationId xmlns:a16="http://schemas.microsoft.com/office/drawing/2014/main" id="{937EB579-36E7-463C-811F-B073FA998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17183"/>
            <a:ext cx="3203955" cy="1788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7">
            <a:extLst>
              <a:ext uri="{FF2B5EF4-FFF2-40B4-BE49-F238E27FC236}">
                <a16:creationId xmlns:a16="http://schemas.microsoft.com/office/drawing/2014/main" id="{7DDC7357-8D8C-4F1B-82A8-51DE80124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944" y="3936704"/>
            <a:ext cx="3880244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Журналы учета материальных средств и медицинской аппаратуры» — Оборудование  — купить на Яндекс.Маркете">
            <a:extLst>
              <a:ext uri="{FF2B5EF4-FFF2-40B4-BE49-F238E27FC236}">
                <a16:creationId xmlns:a16="http://schemas.microsoft.com/office/drawing/2014/main" id="{0F595801-5964-43E8-9FA3-29D2B20E8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24237"/>
            <a:ext cx="17049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8" name="Picture 8" descr="стирка и глажка вещей">
            <a:extLst>
              <a:ext uri="{FF2B5EF4-FFF2-40B4-BE49-F238E27FC236}">
                <a16:creationId xmlns:a16="http://schemas.microsoft.com/office/drawing/2014/main" id="{5F0C12C0-C5FE-45AC-8ED1-AEBCEEC12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363" y="1627480"/>
            <a:ext cx="3416728" cy="1910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E24F5DDE-7D33-4284-BC9E-A83942F9C2EF}"/>
              </a:ext>
            </a:extLst>
          </p:cNvPr>
          <p:cNvSpPr/>
          <p:nvPr/>
        </p:nvSpPr>
        <p:spPr>
          <a:xfrm>
            <a:off x="515242" y="3392463"/>
            <a:ext cx="546667" cy="8092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41B08934-9745-4952-BAC4-60699657F005}"/>
              </a:ext>
            </a:extLst>
          </p:cNvPr>
          <p:cNvSpPr/>
          <p:nvPr/>
        </p:nvSpPr>
        <p:spPr>
          <a:xfrm>
            <a:off x="3372684" y="42930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верх 10">
            <a:extLst>
              <a:ext uri="{FF2B5EF4-FFF2-40B4-BE49-F238E27FC236}">
                <a16:creationId xmlns:a16="http://schemas.microsoft.com/office/drawing/2014/main" id="{7FB842FE-E62C-43FF-9B41-AE22D7317102}"/>
              </a:ext>
            </a:extLst>
          </p:cNvPr>
          <p:cNvSpPr/>
          <p:nvPr/>
        </p:nvSpPr>
        <p:spPr>
          <a:xfrm>
            <a:off x="7130937" y="3263718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AD97AEC-75A1-464A-B045-C68FA7F0C685}"/>
              </a:ext>
            </a:extLst>
          </p:cNvPr>
          <p:cNvSpPr>
            <a:spLocks/>
          </p:cNvSpPr>
          <p:nvPr/>
        </p:nvSpPr>
        <p:spPr bwMode="auto">
          <a:xfrm>
            <a:off x="331534" y="6112616"/>
            <a:ext cx="3816424" cy="3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4733C8E-CC11-4F36-AE5B-88ABE0ADBE17}"/>
              </a:ext>
            </a:extLst>
          </p:cNvPr>
          <p:cNvSpPr txBox="1">
            <a:spLocks/>
          </p:cNvSpPr>
          <p:nvPr/>
        </p:nvSpPr>
        <p:spPr bwMode="auto">
          <a:xfrm>
            <a:off x="671310" y="3362177"/>
            <a:ext cx="3504679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Поиск сценария  в электронной базе 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D1CA2842-D148-42AA-A0F6-95026F1D0056}"/>
              </a:ext>
            </a:extLst>
          </p:cNvPr>
          <p:cNvSpPr txBox="1">
            <a:spLocks/>
          </p:cNvSpPr>
          <p:nvPr/>
        </p:nvSpPr>
        <p:spPr bwMode="auto">
          <a:xfrm>
            <a:off x="671311" y="5831628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Распечатать сценарий утренника 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4816D74C-01EB-4DDE-88F1-590D6ED88AF4}"/>
              </a:ext>
            </a:extLst>
          </p:cNvPr>
          <p:cNvSpPr txBox="1">
            <a:spLocks/>
          </p:cNvSpPr>
          <p:nvPr/>
        </p:nvSpPr>
        <p:spPr bwMode="auto">
          <a:xfrm>
            <a:off x="4122052" y="6011683"/>
            <a:ext cx="448239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костюмов в костюмерной, запись в журнале учёта костюмов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9406031-7074-443C-BD3B-63E64A8B7D24}"/>
              </a:ext>
            </a:extLst>
          </p:cNvPr>
          <p:cNvSpPr txBox="1">
            <a:spLocks/>
          </p:cNvSpPr>
          <p:nvPr/>
        </p:nvSpPr>
        <p:spPr bwMode="auto">
          <a:xfrm>
            <a:off x="4892860" y="3444056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Отутюжить костюмы</a:t>
            </a:r>
            <a:endParaRPr lang="ru-RU" sz="1400" b="1" dirty="0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86D8998E-76C0-4751-AB44-31ADBBCBC94C}"/>
              </a:ext>
            </a:extLst>
          </p:cNvPr>
          <p:cNvSpPr/>
          <p:nvPr/>
        </p:nvSpPr>
        <p:spPr>
          <a:xfrm>
            <a:off x="6637161" y="54938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56E122F2-FA9D-46C9-AACC-8BAC317FE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1E42576A-E55A-42A8-949E-D3A946A4E087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35AF031-AE5A-40CB-A732-E4172B12D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76" y="48732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D4B22AF1-B6EC-48D4-A55D-5AC428001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15" y="653192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853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571570" y="1988840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691680" y="4581128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436096" y="1991055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5529810" y="4465031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после 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8BD19F1A-DA7E-40D7-BE63-7E8EB44B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68" y="635635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708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825100" y="4169801"/>
            <a:ext cx="54726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571570" y="1988840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436096" y="1991055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после 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905D804-20F2-40AB-A784-CC33BE5AE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51" y="1260005"/>
            <a:ext cx="3807133" cy="2457027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177106A-BA4C-431A-84DC-8CAA67CE6412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87069D2-59BD-426F-84E6-A82D5518A5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27" y="4250916"/>
            <a:ext cx="1791302" cy="216087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9C7CD71-F2C9-40E7-9844-66940113E5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775" y="4241809"/>
            <a:ext cx="2893310" cy="216998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52106AAA-B15B-4EF1-84D0-E0FC26F5E786}"/>
              </a:ext>
            </a:extLst>
          </p:cNvPr>
          <p:cNvSpPr txBox="1">
            <a:spLocks/>
          </p:cNvSpPr>
          <p:nvPr/>
        </p:nvSpPr>
        <p:spPr>
          <a:xfrm>
            <a:off x="1194727" y="3737753"/>
            <a:ext cx="194421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595B8B3A-0B9C-4399-A4AF-7014CEE88BB8}"/>
              </a:ext>
            </a:extLst>
          </p:cNvPr>
          <p:cNvSpPr txBox="1">
            <a:spLocks/>
          </p:cNvSpPr>
          <p:nvPr/>
        </p:nvSpPr>
        <p:spPr>
          <a:xfrm>
            <a:off x="1089345" y="3773757"/>
            <a:ext cx="194421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0000"/>
                </a:solidFill>
              </a:rPr>
              <a:t>до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B5642236-22B5-4237-8AD8-AD9545E86070}"/>
              </a:ext>
            </a:extLst>
          </p:cNvPr>
          <p:cNvSpPr txBox="1">
            <a:spLocks/>
          </p:cNvSpPr>
          <p:nvPr/>
        </p:nvSpPr>
        <p:spPr>
          <a:xfrm>
            <a:off x="3851920" y="3737753"/>
            <a:ext cx="194421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0000"/>
                </a:solidFill>
              </a:rPr>
              <a:t>после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091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258950" y="1268760"/>
            <a:ext cx="2665659" cy="264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 </a:t>
            </a:r>
            <a:r>
              <a:rPr lang="ru-RU" sz="1600" dirty="0" err="1">
                <a:solidFill>
                  <a:srgbClr val="FF0000"/>
                </a:solidFill>
              </a:rPr>
              <a:t>Обея</a:t>
            </a:r>
            <a:r>
              <a:rPr lang="ru-RU" sz="1600" dirty="0">
                <a:solidFill>
                  <a:srgbClr val="FF0000"/>
                </a:solidFill>
              </a:rPr>
              <a:t> (стенд)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4625756" y="1422599"/>
            <a:ext cx="3854888" cy="505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Работа над картой текущего состояния  («ручной» вариант</a:t>
            </a:r>
            <a:r>
              <a:rPr lang="ru-RU" sz="18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61043" y="3909872"/>
            <a:ext cx="3584313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Открытое мероприятие по проекту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7F9214-65B7-4DA9-8E70-1F7568E6EF8E}"/>
              </a:ext>
            </a:extLst>
          </p:cNvPr>
          <p:cNvSpPr/>
          <p:nvPr/>
        </p:nvSpPr>
        <p:spPr>
          <a:xfrm>
            <a:off x="991320" y="3813781"/>
            <a:ext cx="320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Работа над картой целевого состояния  («ручной» вариант)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938833A5-6B32-4013-B87E-9E45AED82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3EFB57A-4151-42C7-9C7B-86AB035E9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14" y="639305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180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258950" y="1268760"/>
            <a:ext cx="2665659" cy="264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 </a:t>
            </a:r>
            <a:r>
              <a:rPr lang="ru-RU" sz="1600" dirty="0" err="1">
                <a:solidFill>
                  <a:srgbClr val="FF0000"/>
                </a:solidFill>
              </a:rPr>
              <a:t>Обея</a:t>
            </a:r>
            <a:r>
              <a:rPr lang="ru-RU" sz="1600" dirty="0">
                <a:solidFill>
                  <a:srgbClr val="FF0000"/>
                </a:solidFill>
              </a:rPr>
              <a:t> (стенд)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4625756" y="1422599"/>
            <a:ext cx="3854888" cy="505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Работа над картой текущего состояния  («ручной» вариант</a:t>
            </a:r>
            <a:r>
              <a:rPr lang="ru-RU" sz="18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61043" y="3909872"/>
            <a:ext cx="3584313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Открытое мероприятие по проекту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7F9214-65B7-4DA9-8E70-1F7568E6EF8E}"/>
              </a:ext>
            </a:extLst>
          </p:cNvPr>
          <p:cNvSpPr/>
          <p:nvPr/>
        </p:nvSpPr>
        <p:spPr>
          <a:xfrm>
            <a:off x="991320" y="3813781"/>
            <a:ext cx="3200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Работа над картой целевого состояния  («ручной» вариант)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DDD920-F81C-4CBD-8279-6C3AB230C9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99" y="2082186"/>
            <a:ext cx="2032603" cy="1524452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E8D5D886-0C14-4586-8FB9-8CE0B22B2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6557" r="1526" b="15909"/>
          <a:stretch>
            <a:fillRect/>
          </a:stretch>
        </p:blipFill>
        <p:spPr bwMode="auto">
          <a:xfrm>
            <a:off x="1277711" y="1581365"/>
            <a:ext cx="2740028" cy="18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516A0D9-30ED-4BFB-8BF9-F0FC20763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218365" y="4644778"/>
            <a:ext cx="2687077" cy="1511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52" y="4471946"/>
            <a:ext cx="2052693" cy="1539520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74B5EB3-11D2-4EA0-A260-3EAA3C6EAE92}"/>
              </a:ext>
            </a:extLst>
          </p:cNvPr>
          <p:cNvSpPr txBox="1">
            <a:spLocks/>
          </p:cNvSpPr>
          <p:nvPr/>
        </p:nvSpPr>
        <p:spPr>
          <a:xfrm>
            <a:off x="7445214" y="179609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1996037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238726-258B-4125-9163-CA4C721158FB}"/>
              </a:ext>
            </a:extLst>
          </p:cNvPr>
          <p:cNvSpPr/>
          <p:nvPr/>
        </p:nvSpPr>
        <p:spPr>
          <a:xfrm>
            <a:off x="354312" y="613792"/>
            <a:ext cx="7830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 «Бережливое образование»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A3081CF-7BC6-4A55-841A-83D7C1BDC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94" y="641861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804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238726-258B-4125-9163-CA4C721158FB}"/>
              </a:ext>
            </a:extLst>
          </p:cNvPr>
          <p:cNvSpPr/>
          <p:nvPr/>
        </p:nvSpPr>
        <p:spPr>
          <a:xfrm>
            <a:off x="295192" y="85163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на сайте ОО  «Бережливое образование»</a:t>
            </a:r>
          </a:p>
        </p:txBody>
      </p:sp>
      <p:pic>
        <p:nvPicPr>
          <p:cNvPr id="10" name="Picture 155" descr="C:\Users\Пользователь\Downloads\qr-code (2).png">
            <a:extLst>
              <a:ext uri="{FF2B5EF4-FFF2-40B4-BE49-F238E27FC236}">
                <a16:creationId xmlns:a16="http://schemas.microsoft.com/office/drawing/2014/main" id="{A9DA49A4-CAA3-487C-9BF2-21FDDADBD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07" y="1733593"/>
            <a:ext cx="2327809" cy="232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8EAC521-9E98-46D2-A51C-6C53EA3B42F7}"/>
              </a:ext>
            </a:extLst>
          </p:cNvPr>
          <p:cNvSpPr txBox="1">
            <a:spLocks/>
          </p:cNvSpPr>
          <p:nvPr/>
        </p:nvSpPr>
        <p:spPr>
          <a:xfrm>
            <a:off x="5988607" y="73806"/>
            <a:ext cx="1368153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015D470-3808-4891-B87E-E21D7A201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00" y="631923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83EF33-BF99-4111-A7C4-AAEB3E0D6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1251975"/>
            <a:ext cx="4746924" cy="51036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277A3C-7A9A-406B-B165-E9F11A2B5B06}"/>
              </a:ext>
            </a:extLst>
          </p:cNvPr>
          <p:cNvSpPr/>
          <p:nvPr/>
        </p:nvSpPr>
        <p:spPr>
          <a:xfrm>
            <a:off x="5451455" y="4178309"/>
            <a:ext cx="369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hlinkClick r:id="rId6"/>
              </a:rPr>
              <a:t>https://mdou55.ros-obr.ru/item/1429098</a:t>
            </a:r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4065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1383</Words>
  <Application>Microsoft Office PowerPoint</Application>
  <PresentationFormat>Экран (4:3)</PresentationFormat>
  <Paragraphs>506</Paragraphs>
  <Slides>26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think-cell Slide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Никольская Ольга Дмитриевна</cp:lastModifiedBy>
  <cp:revision>150</cp:revision>
  <cp:lastPrinted>2019-04-25T09:14:46Z</cp:lastPrinted>
  <dcterms:created xsi:type="dcterms:W3CDTF">2018-08-20T14:01:12Z</dcterms:created>
  <dcterms:modified xsi:type="dcterms:W3CDTF">2025-04-08T09:12:13Z</dcterms:modified>
</cp:coreProperties>
</file>