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833" r:id="rId2"/>
    <p:sldId id="306" r:id="rId3"/>
    <p:sldId id="832" r:id="rId4"/>
    <p:sldId id="315" r:id="rId5"/>
    <p:sldId id="831" r:id="rId6"/>
    <p:sldId id="834" r:id="rId7"/>
  </p:sldIdLst>
  <p:sldSz cx="9144000" cy="6858000" type="screen4x3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FF"/>
    <a:srgbClr val="FF00FF"/>
    <a:srgbClr val="FCCB42"/>
    <a:srgbClr val="99EC88"/>
    <a:srgbClr val="9EE0FE"/>
    <a:srgbClr val="ADD1FD"/>
    <a:srgbClr val="A3B2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382" autoAdjust="0"/>
    <p:restoredTop sz="81754" autoAdjust="0"/>
  </p:normalViewPr>
  <p:slideViewPr>
    <p:cSldViewPr>
      <p:cViewPr varScale="1">
        <p:scale>
          <a:sx n="93" d="100"/>
          <a:sy n="93" d="100"/>
        </p:scale>
        <p:origin x="2310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B63E80-F3C1-40E1-ADE6-7667B802929F}" type="datetimeFigureOut">
              <a:rPr lang="ru-RU" smtClean="0"/>
              <a:t>08.04.2025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7D8501-3B49-49BD-834F-769B3A01D1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78720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53154-E84C-41DF-B5DA-EC6BBDAF4A27}" type="datetime1">
              <a:rPr lang="ru-RU" smtClean="0"/>
              <a:t>08.04.2025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B6EF6-91A9-45D4-90F2-6D7F1684EEAD}" type="datetime1">
              <a:rPr lang="ru-RU" smtClean="0"/>
              <a:t>08.04.2025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6FB03-7E63-4E96-8E71-64D8AAAA05E5}" type="datetime1">
              <a:rPr lang="ru-RU" smtClean="0"/>
              <a:t>08.04.2025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10540-5065-4154-B575-25F045956217}" type="datetime1">
              <a:rPr lang="ru-RU" smtClean="0"/>
              <a:t>08.04.2025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19B64-BEA0-4646-B2DC-9848AD041FF0}" type="datetime1">
              <a:rPr lang="ru-RU" smtClean="0"/>
              <a:t>08.04.2025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D4C0B-81BA-44B0-9873-B784BFDAA5C9}" type="datetime1">
              <a:rPr lang="ru-RU" smtClean="0"/>
              <a:t>08.04.2025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93CF4-D6E8-4C91-A0C2-281C5183E81D}" type="datetime1">
              <a:rPr lang="ru-RU" smtClean="0"/>
              <a:t>08.04.2025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BA916-F477-4046-8D7F-52FEE71D902C}" type="datetime1">
              <a:rPr lang="ru-RU" smtClean="0"/>
              <a:t>08.04.2025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3FF46-2893-462E-B2F1-225924908D8D}" type="datetime1">
              <a:rPr lang="ru-RU" smtClean="0"/>
              <a:t>08.04.2025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1411B-D92D-4D4A-AE7C-DA3B657800A4}" type="datetime1">
              <a:rPr lang="ru-RU" smtClean="0"/>
              <a:t>08.04.2025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F3428-DA13-4CD4-A0C1-213CC02A17F0}" type="datetime1">
              <a:rPr lang="ru-RU" smtClean="0"/>
              <a:t>08.04.2025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83BC51-48CD-4653-BB47-5F4125556576}" type="datetime1">
              <a:rPr lang="ru-RU" smtClean="0"/>
              <a:t>08.04.2025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84414" y="179609"/>
            <a:ext cx="3312369" cy="360040"/>
          </a:xfrm>
        </p:spPr>
        <p:txBody>
          <a:bodyPr rtlCol="0">
            <a:noAutofit/>
          </a:bodyPr>
          <a:lstStyle/>
          <a:p>
            <a:pPr algn="just" fontAlgn="auto">
              <a:spcAft>
                <a:spcPts val="0"/>
              </a:spcAft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974904" y="6448251"/>
            <a:ext cx="2133600" cy="365125"/>
          </a:xfrm>
        </p:spPr>
        <p:txBody>
          <a:bodyPr/>
          <a:lstStyle/>
          <a:p>
            <a:fld id="{B19B0651-EE4F-4900-A07F-96A6BFA9D0F0}" type="slidenum">
              <a:rPr lang="ru-RU" sz="1400" smtClean="0"/>
              <a:t>1</a:t>
            </a:fld>
            <a:endParaRPr lang="ru-RU" sz="1400"/>
          </a:p>
        </p:txBody>
      </p:sp>
      <p:pic>
        <p:nvPicPr>
          <p:cNvPr id="10" name="Picture 3" descr="C:\Users\Администратор\Desktop\Coat_of_arms_of_Chelyabinsk_Oblast.svg.png">
            <a:extLst>
              <a:ext uri="{FF2B5EF4-FFF2-40B4-BE49-F238E27FC236}">
                <a16:creationId xmlns:a16="http://schemas.microsoft.com/office/drawing/2014/main" id="{9CAB8852-A417-4D29-8B91-8360D3232C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6477" y="6299391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5084" y="497018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6A4A1D50-C345-4A34-88BD-4C0B81EE5703}"/>
              </a:ext>
            </a:extLst>
          </p:cNvPr>
          <p:cNvSpPr txBox="1"/>
          <p:nvPr/>
        </p:nvSpPr>
        <p:spPr>
          <a:xfrm>
            <a:off x="2921194" y="3969313"/>
            <a:ext cx="4363787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endParaRPr lang="ru-RU" sz="2000" b="1" dirty="0"/>
          </a:p>
          <a:p>
            <a:pPr algn="ctr"/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6C5848D-E353-4493-B4C3-0DA0BB73400D}"/>
              </a:ext>
            </a:extLst>
          </p:cNvPr>
          <p:cNvSpPr txBox="1"/>
          <p:nvPr/>
        </p:nvSpPr>
        <p:spPr>
          <a:xfrm>
            <a:off x="3258108" y="5880034"/>
            <a:ext cx="2627784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 -2025 г.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065420E-4AF6-420E-9280-9D0D0C21892B}"/>
              </a:ext>
            </a:extLst>
          </p:cNvPr>
          <p:cNvSpPr txBox="1"/>
          <p:nvPr/>
        </p:nvSpPr>
        <p:spPr>
          <a:xfrm>
            <a:off x="1027518" y="2883154"/>
            <a:ext cx="7375763" cy="150810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endParaRPr lang="ru-RU" sz="2000" b="1" dirty="0"/>
          </a:p>
          <a:p>
            <a:pPr algn="ctr"/>
            <a:r>
              <a:rPr lang="ru-RU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Фабрика процессов </a:t>
            </a:r>
          </a:p>
          <a:p>
            <a:pPr algn="ctr"/>
            <a:r>
              <a:rPr lang="ru-RU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«…………………………………………………………»</a:t>
            </a:r>
          </a:p>
          <a:p>
            <a:pPr algn="ctr"/>
            <a:r>
              <a:rPr lang="ru-RU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 для ……………………………ОО)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86D5CC0-2C4B-40AC-A541-9D569228FD7F}"/>
              </a:ext>
            </a:extLst>
          </p:cNvPr>
          <p:cNvSpPr txBox="1"/>
          <p:nvPr/>
        </p:nvSpPr>
        <p:spPr>
          <a:xfrm>
            <a:off x="1511043" y="2639315"/>
            <a:ext cx="6408712" cy="67710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Наименование образовательной организации</a:t>
            </a:r>
          </a:p>
          <a:p>
            <a:endParaRPr lang="ru-RU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16B4881-ED50-4E76-9F03-C873FD5E9474}"/>
              </a:ext>
            </a:extLst>
          </p:cNvPr>
          <p:cNvSpPr txBox="1"/>
          <p:nvPr/>
        </p:nvSpPr>
        <p:spPr>
          <a:xfrm>
            <a:off x="3923928" y="4816591"/>
            <a:ext cx="4851575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endParaRPr lang="ru-RU" dirty="0"/>
          </a:p>
          <a:p>
            <a:pPr algn="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Должность руководителя ОО</a:t>
            </a:r>
          </a:p>
          <a:p>
            <a:pPr algn="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Ф.И.О…………………………….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7DD149D-FFF6-4458-88BE-F3CE80F3FD6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8159" y="837833"/>
            <a:ext cx="4334480" cy="1505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3803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318"/>
    </mc:Choice>
    <mc:Fallback xmlns="">
      <p:transition spd="slow" advTm="17318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2261134-B118-4814-910A-53FD1FCFF5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</a:t>
            </a:fld>
            <a:endParaRPr lang="ru-RU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1444" y="384436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7484" y="6237312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Заголовок 1"/>
          <p:cNvSpPr txBox="1">
            <a:spLocks/>
          </p:cNvSpPr>
          <p:nvPr/>
        </p:nvSpPr>
        <p:spPr>
          <a:xfrm>
            <a:off x="1084414" y="179609"/>
            <a:ext cx="3312369" cy="360040"/>
          </a:xfrm>
          <a:prstGeom prst="rect">
            <a:avLst/>
          </a:prstGeom>
        </p:spPr>
        <p:txBody>
          <a:bodyPr rtlCol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3" descr="C:\Users\Администратор\Desktop\Coat_of_arms_of_Chelyabinsk_Oblast.svg.png">
            <a:extLst>
              <a:ext uri="{FF2B5EF4-FFF2-40B4-BE49-F238E27FC236}">
                <a16:creationId xmlns:a16="http://schemas.microsoft.com/office/drawing/2014/main" id="{D8E1C705-14D6-41FD-9035-1DBB5D4D54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84E45BBE-484E-4041-9664-5920F61ED286}"/>
              </a:ext>
            </a:extLst>
          </p:cNvPr>
          <p:cNvSpPr/>
          <p:nvPr/>
        </p:nvSpPr>
        <p:spPr>
          <a:xfrm>
            <a:off x="971600" y="959978"/>
            <a:ext cx="7505072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ЦЕЛЬ:</a:t>
            </a:r>
          </a:p>
          <a:p>
            <a:pPr algn="just"/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ЗАДАЧИ:</a:t>
            </a:r>
          </a:p>
          <a:p>
            <a:pPr algn="just"/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ИНСТРУМЕНТЫ БП</a:t>
            </a:r>
          </a:p>
          <a:p>
            <a:pPr algn="just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</a:p>
          <a:p>
            <a:pPr algn="just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</a:t>
            </a:r>
          </a:p>
          <a:p>
            <a:pPr algn="just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</a:t>
            </a:r>
          </a:p>
          <a:p>
            <a:pPr algn="just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</a:t>
            </a:r>
          </a:p>
          <a:p>
            <a:pPr algn="just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</a:t>
            </a:r>
          </a:p>
          <a:p>
            <a:pPr algn="just"/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09449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01B78135-BB59-40E4-B99A-2C9DFD1334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</a:t>
            </a:fld>
            <a:endParaRPr lang="ru-RU"/>
          </a:p>
        </p:txBody>
      </p:sp>
      <p:pic>
        <p:nvPicPr>
          <p:cNvPr id="3" name="Picture 3" descr="C:\Users\Администратор\Desktop\Coat_of_arms_of_Chelyabinsk_Oblast.svg.png">
            <a:extLst>
              <a:ext uri="{FF2B5EF4-FFF2-40B4-BE49-F238E27FC236}">
                <a16:creationId xmlns:a16="http://schemas.microsoft.com/office/drawing/2014/main" id="{6ABE9B1E-CBC0-46D0-B2C0-DD8BB8B00C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9E882B92-A1B5-4AB4-B50D-6C8AA3DE37C5}"/>
              </a:ext>
            </a:extLst>
          </p:cNvPr>
          <p:cNvSpPr txBox="1">
            <a:spLocks/>
          </p:cNvSpPr>
          <p:nvPr/>
        </p:nvSpPr>
        <p:spPr>
          <a:xfrm>
            <a:off x="1084414" y="179609"/>
            <a:ext cx="3312369" cy="360040"/>
          </a:xfrm>
          <a:prstGeom prst="rect">
            <a:avLst/>
          </a:prstGeom>
        </p:spPr>
        <p:txBody>
          <a:bodyPr rtlCol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A58376AD-32BC-4B7F-8A21-EC89854934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429" y="497018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0010B070-F64D-4ABF-A155-1A4403C3F2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3308" y="6499092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9EC7F1BA-6064-4C90-9F5A-6BD4E518C80E}"/>
              </a:ext>
            </a:extLst>
          </p:cNvPr>
          <p:cNvSpPr/>
          <p:nvPr/>
        </p:nvSpPr>
        <p:spPr>
          <a:xfrm>
            <a:off x="1117950" y="608362"/>
            <a:ext cx="7064834" cy="6400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МОДЕЛЬ ПРОВЕДЕНИЯ ФАБРИКИ ПРОЦЕССОВ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«…………………………………………………………………»</a:t>
            </a:r>
          </a:p>
        </p:txBody>
      </p:sp>
    </p:spTree>
    <p:extLst>
      <p:ext uri="{BB962C8B-B14F-4D97-AF65-F5344CB8AC3E}">
        <p14:creationId xmlns:p14="http://schemas.microsoft.com/office/powerpoint/2010/main" val="15964811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CAC7F4D-E65F-462B-8A35-B149C55565DD}" type="slidenum">
              <a:rPr lang="ru-RU"/>
              <a:pPr>
                <a:defRPr/>
              </a:pPr>
              <a:t>4</a:t>
            </a:fld>
            <a:endParaRPr lang="ru-RU" dirty="0"/>
          </a:p>
        </p:txBody>
      </p:sp>
      <p:sp>
        <p:nvSpPr>
          <p:cNvPr id="17434" name="Прямоугольник 5"/>
          <p:cNvSpPr>
            <a:spLocks noChangeArrowheads="1"/>
          </p:cNvSpPr>
          <p:nvPr/>
        </p:nvSpPr>
        <p:spPr bwMode="auto">
          <a:xfrm>
            <a:off x="460681" y="647645"/>
            <a:ext cx="8355435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Стандарт процесса проведения имитационной игры Фабрика процессов</a:t>
            </a:r>
          </a:p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spc="-6" dirty="0">
                <a:solidFill>
                  <a:srgbClr val="0070C0"/>
                </a:solidFill>
                <a:latin typeface="Times New Roman"/>
                <a:cs typeface="Times New Roman"/>
              </a:rPr>
              <a:t>«………………………………………………………………»</a:t>
            </a:r>
          </a:p>
          <a:p>
            <a:pPr algn="ctr"/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104" y="434446"/>
            <a:ext cx="5218385" cy="2140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9207" y="5783329"/>
            <a:ext cx="5218385" cy="2140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3" descr="C:\Users\Администратор\Desktop\Coat_of_arms_of_Chelyabinsk_Oblast.svg.png">
            <a:extLst>
              <a:ext uri="{FF2B5EF4-FFF2-40B4-BE49-F238E27FC236}">
                <a16:creationId xmlns:a16="http://schemas.microsoft.com/office/drawing/2014/main" id="{9CAB8852-A417-4D29-8B91-8360D3232C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655" y="115766"/>
            <a:ext cx="540000" cy="694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Заголовок 1"/>
          <p:cNvSpPr>
            <a:spLocks noGrp="1"/>
          </p:cNvSpPr>
          <p:nvPr>
            <p:ph type="title"/>
          </p:nvPr>
        </p:nvSpPr>
        <p:spPr>
          <a:xfrm>
            <a:off x="897434" y="160241"/>
            <a:ext cx="2484277" cy="270030"/>
          </a:xfrm>
        </p:spPr>
        <p:txBody>
          <a:bodyPr rtlCol="0">
            <a:noAutofit/>
          </a:bodyPr>
          <a:lstStyle/>
          <a:p>
            <a:pPr algn="just">
              <a:defRPr/>
            </a:pP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</a:p>
        </p:txBody>
      </p:sp>
    </p:spTree>
    <p:extLst>
      <p:ext uri="{BB962C8B-B14F-4D97-AF65-F5344CB8AC3E}">
        <p14:creationId xmlns:p14="http://schemas.microsoft.com/office/powerpoint/2010/main" val="1758469829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2261134-B118-4814-910A-53FD1FCFF5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5</a:t>
            </a:fld>
            <a:endParaRPr lang="ru-RU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1444" y="384436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7484" y="6237312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Заголовок 1"/>
          <p:cNvSpPr txBox="1">
            <a:spLocks/>
          </p:cNvSpPr>
          <p:nvPr/>
        </p:nvSpPr>
        <p:spPr>
          <a:xfrm>
            <a:off x="1084414" y="179609"/>
            <a:ext cx="3312369" cy="360040"/>
          </a:xfrm>
          <a:prstGeom prst="rect">
            <a:avLst/>
          </a:prstGeom>
        </p:spPr>
        <p:txBody>
          <a:bodyPr rtlCol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</a:p>
        </p:txBody>
      </p:sp>
      <p:pic>
        <p:nvPicPr>
          <p:cNvPr id="8" name="Picture 3" descr="C:\Users\Администратор\Desktop\Coat_of_arms_of_Chelyabinsk_Oblast.svg.png">
            <a:extLst>
              <a:ext uri="{FF2B5EF4-FFF2-40B4-BE49-F238E27FC236}">
                <a16:creationId xmlns:a16="http://schemas.microsoft.com/office/drawing/2014/main" id="{D8E1C705-14D6-41FD-9035-1DBB5D4D54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1D3FCE4-9FB0-4A68-AEE2-213D5F8359CF}"/>
              </a:ext>
            </a:extLst>
          </p:cNvPr>
          <p:cNvSpPr txBox="1"/>
          <p:nvPr/>
        </p:nvSpPr>
        <p:spPr>
          <a:xfrm>
            <a:off x="4572000" y="590646"/>
            <a:ext cx="44213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0000"/>
                </a:solidFill>
              </a:rPr>
              <a:t>Видео по проведению Фабрики процессов</a:t>
            </a:r>
          </a:p>
        </p:txBody>
      </p:sp>
    </p:spTree>
    <p:extLst>
      <p:ext uri="{BB962C8B-B14F-4D97-AF65-F5344CB8AC3E}">
        <p14:creationId xmlns:p14="http://schemas.microsoft.com/office/powerpoint/2010/main" val="19146538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2261134-B118-4814-910A-53FD1FCFF5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6</a:t>
            </a:fld>
            <a:endParaRPr lang="ru-RU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1444" y="384436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7484" y="6237312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Заголовок 1"/>
          <p:cNvSpPr txBox="1">
            <a:spLocks/>
          </p:cNvSpPr>
          <p:nvPr/>
        </p:nvSpPr>
        <p:spPr>
          <a:xfrm>
            <a:off x="1084414" y="179609"/>
            <a:ext cx="3312369" cy="360040"/>
          </a:xfrm>
          <a:prstGeom prst="rect">
            <a:avLst/>
          </a:prstGeom>
        </p:spPr>
        <p:txBody>
          <a:bodyPr rtlCol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</a:p>
        </p:txBody>
      </p:sp>
      <p:pic>
        <p:nvPicPr>
          <p:cNvPr id="8" name="Picture 3" descr="C:\Users\Администратор\Desktop\Coat_of_arms_of_Chelyabinsk_Oblast.svg.png">
            <a:extLst>
              <a:ext uri="{FF2B5EF4-FFF2-40B4-BE49-F238E27FC236}">
                <a16:creationId xmlns:a16="http://schemas.microsoft.com/office/drawing/2014/main" id="{D8E1C705-14D6-41FD-9035-1DBB5D4D54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742A8C64-237E-4140-A24A-B24EDE86F76F}"/>
              </a:ext>
            </a:extLst>
          </p:cNvPr>
          <p:cNvSpPr/>
          <p:nvPr/>
        </p:nvSpPr>
        <p:spPr>
          <a:xfrm>
            <a:off x="833837" y="715607"/>
            <a:ext cx="74168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Ссылка на сайт ОО  «Бережливое образование»</a:t>
            </a:r>
          </a:p>
        </p:txBody>
      </p:sp>
    </p:spTree>
    <p:extLst>
      <p:ext uri="{BB962C8B-B14F-4D97-AF65-F5344CB8AC3E}">
        <p14:creationId xmlns:p14="http://schemas.microsoft.com/office/powerpoint/2010/main" val="283715526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1461</TotalTime>
  <Words>87</Words>
  <Application>Microsoft Office PowerPoint</Application>
  <PresentationFormat>Экран (4:3)</PresentationFormat>
  <Paragraphs>43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0" baseType="lpstr">
      <vt:lpstr>Arial</vt:lpstr>
      <vt:lpstr>Calibri</vt:lpstr>
      <vt:lpstr>Times New Roman</vt:lpstr>
      <vt:lpstr>Тема Office</vt:lpstr>
      <vt:lpstr>Челябинская область</vt:lpstr>
      <vt:lpstr>Презентация PowerPoint</vt:lpstr>
      <vt:lpstr>Презентация PowerPoint</vt:lpstr>
      <vt:lpstr>Челябинская область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организации</dc:title>
  <dc:creator>Шиянова Елена Николаевна</dc:creator>
  <cp:lastModifiedBy>Никольская Ольга Дмитриевна</cp:lastModifiedBy>
  <cp:revision>157</cp:revision>
  <cp:lastPrinted>2019-04-25T09:14:46Z</cp:lastPrinted>
  <dcterms:created xsi:type="dcterms:W3CDTF">2018-08-20T14:01:12Z</dcterms:created>
  <dcterms:modified xsi:type="dcterms:W3CDTF">2025-04-08T09:14:21Z</dcterms:modified>
</cp:coreProperties>
</file>