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856" r:id="rId2"/>
    <p:sldId id="306" r:id="rId3"/>
    <p:sldId id="845" r:id="rId4"/>
    <p:sldId id="844" r:id="rId5"/>
    <p:sldId id="833" r:id="rId6"/>
    <p:sldId id="857" r:id="rId7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00FF"/>
    <a:srgbClr val="FCCB42"/>
    <a:srgbClr val="99EC88"/>
    <a:srgbClr val="9EE0FE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1" autoAdjust="0"/>
    <p:restoredTop sz="81754" autoAdjust="0"/>
  </p:normalViewPr>
  <p:slideViewPr>
    <p:cSldViewPr>
      <p:cViewPr varScale="1">
        <p:scale>
          <a:sx n="93" d="100"/>
          <a:sy n="93" d="100"/>
        </p:scale>
        <p:origin x="20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7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D8501-3B49-49BD-834F-769B3A01D1A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541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D8501-3B49-49BD-834F-769B3A01D1A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989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D8501-3B49-49BD-834F-769B3A01D1A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806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D8501-3B49-49BD-834F-769B3A01D1A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262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t>08.04.2025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t>08.04.2025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t>08.04.2025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188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690F5C-004C-42B9-B72F-B786C782DD2F}"/>
              </a:ext>
            </a:extLst>
          </p:cNvPr>
          <p:cNvSpPr txBox="1"/>
          <p:nvPr/>
        </p:nvSpPr>
        <p:spPr>
          <a:xfrm>
            <a:off x="1817858" y="2282290"/>
            <a:ext cx="6408712" cy="6771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образовательной организации</a:t>
            </a: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948653" y="2365821"/>
            <a:ext cx="7375763" cy="18774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разработка  (программы, классные часы, совместной деятельности, конкурсов) по формированию бережливого мышления участников образовательного процесса в ДОО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3923928" y="5119241"/>
            <a:ext cx="485157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Должность руководителя ОО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Ф.И.О…………………………….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D1909E-D425-4815-B6E0-8863093AA9F6}"/>
              </a:ext>
            </a:extLst>
          </p:cNvPr>
          <p:cNvSpPr txBox="1"/>
          <p:nvPr/>
        </p:nvSpPr>
        <p:spPr>
          <a:xfrm>
            <a:off x="938097" y="3951664"/>
            <a:ext cx="762401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«…………………………………………………………………………………………………………………………………………………………………………………………...»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239" y="36296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2393467" y="6028689"/>
            <a:ext cx="39958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 – 2025 г.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B8A33D5-1D67-44CE-9546-7EECBA042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493" y="608038"/>
            <a:ext cx="4334480" cy="150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9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735"/>
    </mc:Choice>
    <mc:Fallback xmlns="">
      <p:transition spd="slow" advTm="10073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4E45BBE-484E-4041-9664-5920F61ED286}"/>
              </a:ext>
            </a:extLst>
          </p:cNvPr>
          <p:cNvSpPr/>
          <p:nvPr/>
        </p:nvSpPr>
        <p:spPr>
          <a:xfrm>
            <a:off x="971600" y="959978"/>
            <a:ext cx="750507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БП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94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6393053"/>
            <a:ext cx="7262059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14709" y="553162"/>
            <a:ext cx="7557575" cy="5715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карта программы «……………………………………»  </a:t>
            </a:r>
          </a:p>
        </p:txBody>
      </p:sp>
    </p:spTree>
    <p:extLst>
      <p:ext uri="{BB962C8B-B14F-4D97-AF65-F5344CB8AC3E}">
        <p14:creationId xmlns:p14="http://schemas.microsoft.com/office/powerpoint/2010/main" val="13735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178"/>
    </mc:Choice>
    <mc:Fallback xmlns="">
      <p:transition spd="slow" advTm="13817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6393053"/>
            <a:ext cx="7262059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4437" y="553163"/>
            <a:ext cx="6005563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</a:t>
            </a:r>
          </a:p>
        </p:txBody>
      </p:sp>
    </p:spTree>
    <p:extLst>
      <p:ext uri="{BB962C8B-B14F-4D97-AF65-F5344CB8AC3E}">
        <p14:creationId xmlns:p14="http://schemas.microsoft.com/office/powerpoint/2010/main" val="132083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178"/>
    </mc:Choice>
    <mc:Fallback xmlns="">
      <p:transition spd="slow" advTm="13817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6393053"/>
            <a:ext cx="7262059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91261" y="582601"/>
            <a:ext cx="7072363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 или видеоматериалы по реализации ПРОГРАММЫ</a:t>
            </a:r>
          </a:p>
        </p:txBody>
      </p:sp>
    </p:spTree>
    <p:extLst>
      <p:ext uri="{BB962C8B-B14F-4D97-AF65-F5344CB8AC3E}">
        <p14:creationId xmlns:p14="http://schemas.microsoft.com/office/powerpoint/2010/main" val="232621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178"/>
    </mc:Choice>
    <mc:Fallback xmlns="">
      <p:transition spd="slow" advTm="13817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6393053"/>
            <a:ext cx="7262059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91261" y="582601"/>
            <a:ext cx="7072363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сайт ОО  «Бережливое образование»</a:t>
            </a:r>
          </a:p>
          <a:p>
            <a:pPr algn="ctr"/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06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178"/>
    </mc:Choice>
    <mc:Fallback xmlns="">
      <p:transition spd="slow" advTm="138178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2764</TotalTime>
  <Words>98</Words>
  <Application>Microsoft Office PowerPoint</Application>
  <PresentationFormat>Экран (4:3)</PresentationFormat>
  <Paragraphs>45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Никольская Ольга Дмитриевна</cp:lastModifiedBy>
  <cp:revision>247</cp:revision>
  <cp:lastPrinted>2024-02-08T08:54:37Z</cp:lastPrinted>
  <dcterms:created xsi:type="dcterms:W3CDTF">2018-08-20T14:01:12Z</dcterms:created>
  <dcterms:modified xsi:type="dcterms:W3CDTF">2025-04-08T10:01:28Z</dcterms:modified>
</cp:coreProperties>
</file>